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51" r:id="rId3"/>
    <p:sldId id="343" r:id="rId4"/>
    <p:sldId id="344" r:id="rId5"/>
    <p:sldId id="345" r:id="rId6"/>
    <p:sldId id="346" r:id="rId7"/>
    <p:sldId id="258" r:id="rId8"/>
    <p:sldId id="259" r:id="rId9"/>
    <p:sldId id="260"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4" d="100"/>
          <a:sy n="134" d="100"/>
        </p:scale>
        <p:origin x="-95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92F04-68B9-4ACA-B7D5-68C4FED3EEB5}" type="datetimeFigureOut">
              <a:rPr lang="de-DE" smtClean="0"/>
              <a:t>07.10.2019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73B2C5-10AA-4312-87BB-65EE1E8F6D03}" type="slidenum">
              <a:rPr lang="de-DE" smtClean="0"/>
              <a:t>‹Nr.›</a:t>
            </a:fld>
            <a:endParaRPr lang="de-DE"/>
          </a:p>
        </p:txBody>
      </p:sp>
    </p:spTree>
    <p:extLst>
      <p:ext uri="{BB962C8B-B14F-4D97-AF65-F5344CB8AC3E}">
        <p14:creationId xmlns:p14="http://schemas.microsoft.com/office/powerpoint/2010/main" val="183824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9C56531D-920F-4280-8F0A-F5BE93845BA6}" type="slidenum">
              <a:rPr lang="de-DE"/>
              <a:pPr eaLnBrk="1" hangingPunct="1"/>
              <a:t>1</a:t>
            </a:fld>
            <a:endParaRPr lang="de-DE" dirty="0"/>
          </a:p>
        </p:txBody>
      </p:sp>
      <p:sp>
        <p:nvSpPr>
          <p:cNvPr id="30723"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80F22CB1-E08B-409B-B4C6-F6484F7CF296}" type="slidenum">
              <a:rPr lang="de-DE" sz="1000"/>
              <a:pPr algn="r" eaLnBrk="1" hangingPunct="1"/>
              <a:t>1</a:t>
            </a:fld>
            <a:endParaRPr lang="de-DE" sz="1000" dirty="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10</a:t>
            </a:fld>
            <a:endParaRPr lang="de-DE" smtClean="0"/>
          </a:p>
        </p:txBody>
      </p:sp>
      <p:sp>
        <p:nvSpPr>
          <p:cNvPr id="59395" name="Rectangle 7"/>
          <p:cNvSpPr txBox="1">
            <a:spLocks noGrp="1" noChangeArrowheads="1"/>
          </p:cNvSpPr>
          <p:nvPr/>
        </p:nvSpPr>
        <p:spPr bwMode="auto">
          <a:xfrm>
            <a:off x="3883854"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10</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2" y="4344835"/>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11</a:t>
            </a:fld>
            <a:endParaRPr lang="de-DE" smtClean="0"/>
          </a:p>
        </p:txBody>
      </p:sp>
      <p:sp>
        <p:nvSpPr>
          <p:cNvPr id="59395" name="Rectangle 7"/>
          <p:cNvSpPr txBox="1">
            <a:spLocks noGrp="1" noChangeArrowheads="1"/>
          </p:cNvSpPr>
          <p:nvPr/>
        </p:nvSpPr>
        <p:spPr bwMode="auto">
          <a:xfrm>
            <a:off x="3883854"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11</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2" y="4344835"/>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12</a:t>
            </a:fld>
            <a:endParaRPr lang="de-DE" smtClean="0"/>
          </a:p>
        </p:txBody>
      </p:sp>
      <p:sp>
        <p:nvSpPr>
          <p:cNvPr id="59395" name="Rectangle 7"/>
          <p:cNvSpPr txBox="1">
            <a:spLocks noGrp="1" noChangeArrowheads="1"/>
          </p:cNvSpPr>
          <p:nvPr/>
        </p:nvSpPr>
        <p:spPr bwMode="auto">
          <a:xfrm>
            <a:off x="3883854"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12</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2" y="4344835"/>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13</a:t>
            </a:fld>
            <a:endParaRPr lang="de-DE" smtClean="0"/>
          </a:p>
        </p:txBody>
      </p:sp>
      <p:sp>
        <p:nvSpPr>
          <p:cNvPr id="59395" name="Rectangle 7"/>
          <p:cNvSpPr txBox="1">
            <a:spLocks noGrp="1" noChangeArrowheads="1"/>
          </p:cNvSpPr>
          <p:nvPr/>
        </p:nvSpPr>
        <p:spPr bwMode="auto">
          <a:xfrm>
            <a:off x="3883854"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13</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2" y="4344835"/>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1A36F00A-9B0E-4F35-9E41-E9265F9EFCE6}" type="slidenum">
              <a:rPr lang="de-DE"/>
              <a:pPr eaLnBrk="1" hangingPunct="1"/>
              <a:t>14</a:t>
            </a:fld>
            <a:endParaRPr lang="de-DE" dirty="0"/>
          </a:p>
        </p:txBody>
      </p:sp>
      <p:sp>
        <p:nvSpPr>
          <p:cNvPr id="33795"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00F0E835-4B90-4FE7-B986-88C2E40E8D15}" type="slidenum">
              <a:rPr lang="de-DE" sz="1000"/>
              <a:pPr algn="r" eaLnBrk="1" hangingPunct="1"/>
              <a:t>14</a:t>
            </a:fld>
            <a:endParaRPr lang="de-DE" sz="1000" dirty="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FEE1768-2683-4467-AADA-78CBE6C52015}" type="slidenum">
              <a:rPr lang="de-DE"/>
              <a:pPr eaLnBrk="1" hangingPunct="1"/>
              <a:t>15</a:t>
            </a:fld>
            <a:endParaRPr lang="de-DE" dirty="0"/>
          </a:p>
        </p:txBody>
      </p:sp>
      <p:sp>
        <p:nvSpPr>
          <p:cNvPr id="34819"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28462898-8EA8-4582-AA9D-27F62D89E27F}" type="slidenum">
              <a:rPr lang="de-DE" sz="1000"/>
              <a:pPr algn="r" eaLnBrk="1" hangingPunct="1"/>
              <a:t>15</a:t>
            </a:fld>
            <a:endParaRPr lang="de-DE" sz="1000" dirty="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FEE1768-2683-4467-AADA-78CBE6C52015}" type="slidenum">
              <a:rPr lang="de-DE"/>
              <a:pPr eaLnBrk="1" hangingPunct="1"/>
              <a:t>16</a:t>
            </a:fld>
            <a:endParaRPr lang="de-DE" dirty="0"/>
          </a:p>
        </p:txBody>
      </p:sp>
      <p:sp>
        <p:nvSpPr>
          <p:cNvPr id="34819"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28462898-8EA8-4582-AA9D-27F62D89E27F}" type="slidenum">
              <a:rPr lang="de-DE" sz="1000"/>
              <a:pPr algn="r" eaLnBrk="1" hangingPunct="1"/>
              <a:t>16</a:t>
            </a:fld>
            <a:endParaRPr lang="de-DE" sz="1000" dirty="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17</a:t>
            </a:fld>
            <a:endParaRPr lang="de-DE" dirty="0"/>
          </a:p>
        </p:txBody>
      </p:sp>
      <p:sp>
        <p:nvSpPr>
          <p:cNvPr id="35843"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17</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extLst>
      <p:ext uri="{BB962C8B-B14F-4D97-AF65-F5344CB8AC3E}">
        <p14:creationId xmlns:p14="http://schemas.microsoft.com/office/powerpoint/2010/main" val="113379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096" indent="-274268" eaLnBrk="0" hangingPunct="0">
              <a:defRPr>
                <a:solidFill>
                  <a:schemeClr val="tx1"/>
                </a:solidFill>
                <a:latin typeface="Arial" charset="0"/>
              </a:defRPr>
            </a:lvl2pPr>
            <a:lvl3pPr marL="1097069" indent="-219413" eaLnBrk="0" hangingPunct="0">
              <a:defRPr>
                <a:solidFill>
                  <a:schemeClr val="tx1"/>
                </a:solidFill>
                <a:latin typeface="Arial" charset="0"/>
              </a:defRPr>
            </a:lvl3pPr>
            <a:lvl4pPr marL="1535897" indent="-219413" eaLnBrk="0" hangingPunct="0">
              <a:defRPr>
                <a:solidFill>
                  <a:schemeClr val="tx1"/>
                </a:solidFill>
                <a:latin typeface="Arial" charset="0"/>
              </a:defRPr>
            </a:lvl4pPr>
            <a:lvl5pPr marL="1974726" indent="-219413" eaLnBrk="0" hangingPunct="0">
              <a:defRPr>
                <a:solidFill>
                  <a:schemeClr val="tx1"/>
                </a:solidFill>
                <a:latin typeface="Arial" charset="0"/>
              </a:defRPr>
            </a:lvl5pPr>
            <a:lvl6pPr marL="2413554" indent="-219413" eaLnBrk="0" fontAlgn="base" hangingPunct="0">
              <a:spcBef>
                <a:spcPct val="0"/>
              </a:spcBef>
              <a:spcAft>
                <a:spcPct val="0"/>
              </a:spcAft>
              <a:defRPr>
                <a:solidFill>
                  <a:schemeClr val="tx1"/>
                </a:solidFill>
                <a:latin typeface="Arial" charset="0"/>
              </a:defRPr>
            </a:lvl6pPr>
            <a:lvl7pPr marL="2852382" indent="-219413" eaLnBrk="0" fontAlgn="base" hangingPunct="0">
              <a:spcBef>
                <a:spcPct val="0"/>
              </a:spcBef>
              <a:spcAft>
                <a:spcPct val="0"/>
              </a:spcAft>
              <a:defRPr>
                <a:solidFill>
                  <a:schemeClr val="tx1"/>
                </a:solidFill>
                <a:latin typeface="Arial" charset="0"/>
              </a:defRPr>
            </a:lvl7pPr>
            <a:lvl8pPr marL="3291209" indent="-219413" eaLnBrk="0" fontAlgn="base" hangingPunct="0">
              <a:spcBef>
                <a:spcPct val="0"/>
              </a:spcBef>
              <a:spcAft>
                <a:spcPct val="0"/>
              </a:spcAft>
              <a:defRPr>
                <a:solidFill>
                  <a:schemeClr val="tx1"/>
                </a:solidFill>
                <a:latin typeface="Arial" charset="0"/>
              </a:defRPr>
            </a:lvl8pPr>
            <a:lvl9pPr marL="3730038" indent="-219413" eaLnBrk="0" fontAlgn="base" hangingPunct="0">
              <a:spcBef>
                <a:spcPct val="0"/>
              </a:spcBef>
              <a:spcAft>
                <a:spcPct val="0"/>
              </a:spcAft>
              <a:defRPr>
                <a:solidFill>
                  <a:schemeClr val="tx1"/>
                </a:solidFill>
                <a:latin typeface="Arial" charset="0"/>
              </a:defRPr>
            </a:lvl9pPr>
          </a:lstStyle>
          <a:p>
            <a:pPr eaLnBrk="1" hangingPunct="1"/>
            <a:fld id="{9C0BD5A9-B27B-4255-8590-A0366460466E}" type="slidenum">
              <a:rPr lang="de-DE"/>
              <a:pPr eaLnBrk="1" hangingPunct="1"/>
              <a:t>18</a:t>
            </a:fld>
            <a:endParaRPr lang="de-DE" dirty="0"/>
          </a:p>
        </p:txBody>
      </p:sp>
      <p:sp>
        <p:nvSpPr>
          <p:cNvPr id="35843" name="Rectangle 7"/>
          <p:cNvSpPr txBox="1">
            <a:spLocks noGrp="1" noChangeArrowheads="1"/>
          </p:cNvSpPr>
          <p:nvPr/>
        </p:nvSpPr>
        <p:spPr bwMode="auto">
          <a:xfrm>
            <a:off x="3884616"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DFEEC342-6E8D-4FC3-B5DC-1616A4F8F70D}" type="slidenum">
              <a:rPr lang="de-DE" sz="1000"/>
              <a:pPr algn="r" eaLnBrk="1" hangingPunct="1"/>
              <a:t>18</a:t>
            </a:fld>
            <a:endParaRPr lang="de-DE" sz="1000" dirty="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685801" y="4344991"/>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7" tIns="41979" rIns="83957" bIns="41979"/>
          <a:lstStyle/>
          <a:p>
            <a:pPr eaLnBrk="1" hangingPunct="1"/>
            <a:endParaRPr lang="de-DE" dirty="0" smtClean="0"/>
          </a:p>
        </p:txBody>
      </p:sp>
    </p:spTree>
    <p:extLst>
      <p:ext uri="{BB962C8B-B14F-4D97-AF65-F5344CB8AC3E}">
        <p14:creationId xmlns:p14="http://schemas.microsoft.com/office/powerpoint/2010/main" val="181943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0B33003F-E7EF-48E1-B5B8-A5AF31E1FF56}" type="slidenum">
              <a:rPr lang="de-DE"/>
              <a:pPr eaLnBrk="1" hangingPunct="1"/>
              <a:t>2</a:t>
            </a:fld>
            <a:endParaRPr lang="de-DE"/>
          </a:p>
        </p:txBody>
      </p:sp>
      <p:sp>
        <p:nvSpPr>
          <p:cNvPr id="32771"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3AB84739-AA10-4664-89FC-FCF932A03B80}" type="slidenum">
              <a:rPr lang="de-DE" sz="1000"/>
              <a:pPr algn="r" eaLnBrk="1" hangingPunct="1"/>
              <a:t>2</a:t>
            </a:fld>
            <a:endParaRPr lang="de-DE" sz="10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0B33003F-E7EF-48E1-B5B8-A5AF31E1FF56}" type="slidenum">
              <a:rPr lang="de-DE"/>
              <a:pPr eaLnBrk="1" hangingPunct="1"/>
              <a:t>3</a:t>
            </a:fld>
            <a:endParaRPr lang="de-DE"/>
          </a:p>
        </p:txBody>
      </p:sp>
      <p:sp>
        <p:nvSpPr>
          <p:cNvPr id="32771"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3AB84739-AA10-4664-89FC-FCF932A03B80}" type="slidenum">
              <a:rPr lang="de-DE" sz="1000"/>
              <a:pPr algn="r" eaLnBrk="1" hangingPunct="1"/>
              <a:t>3</a:t>
            </a:fld>
            <a:endParaRPr lang="de-DE" sz="10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0B33003F-E7EF-48E1-B5B8-A5AF31E1FF56}" type="slidenum">
              <a:rPr lang="de-DE"/>
              <a:pPr eaLnBrk="1" hangingPunct="1"/>
              <a:t>4</a:t>
            </a:fld>
            <a:endParaRPr lang="de-DE"/>
          </a:p>
        </p:txBody>
      </p:sp>
      <p:sp>
        <p:nvSpPr>
          <p:cNvPr id="32771"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3AB84739-AA10-4664-89FC-FCF932A03B80}" type="slidenum">
              <a:rPr lang="de-DE" sz="1000"/>
              <a:pPr algn="r" eaLnBrk="1" hangingPunct="1"/>
              <a:t>4</a:t>
            </a:fld>
            <a:endParaRPr lang="de-DE" sz="10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5</a:t>
            </a:fld>
            <a:endParaRPr lang="de-DE" smtClean="0"/>
          </a:p>
        </p:txBody>
      </p:sp>
      <p:sp>
        <p:nvSpPr>
          <p:cNvPr id="59395" name="Rectangle 7"/>
          <p:cNvSpPr txBox="1">
            <a:spLocks noGrp="1" noChangeArrowheads="1"/>
          </p:cNvSpPr>
          <p:nvPr/>
        </p:nvSpPr>
        <p:spPr bwMode="auto">
          <a:xfrm>
            <a:off x="3883853" y="8685257"/>
            <a:ext cx="2972547" cy="457273"/>
          </a:xfrm>
          <a:prstGeom prst="rect">
            <a:avLst/>
          </a:prstGeom>
          <a:noFill/>
          <a:ln w="9525">
            <a:noFill/>
            <a:miter lim="800000"/>
            <a:headEnd/>
            <a:tailEnd/>
          </a:ln>
        </p:spPr>
        <p:txBody>
          <a:bodyPr lIns="87464" tIns="43732" rIns="87464" bIns="43732" anchor="b"/>
          <a:lstStyle/>
          <a:p>
            <a:pPr algn="r" defTabSz="874627"/>
            <a:fld id="{E73500C1-95EF-4C1C-A37E-721F92D76963}" type="slidenum">
              <a:rPr lang="de-DE" sz="1100"/>
              <a:pPr algn="r" defTabSz="874627"/>
              <a:t>5</a:t>
            </a:fld>
            <a:endParaRPr lang="de-DE" sz="11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0" y="4344835"/>
            <a:ext cx="5487041" cy="4113991"/>
          </a:xfrm>
          <a:noFill/>
        </p:spPr>
        <p:txBody>
          <a:bodyPr lIns="87464" tIns="43732" rIns="87464" bIns="43732"/>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6</a:t>
            </a:fld>
            <a:endParaRPr lang="de-DE" smtClean="0"/>
          </a:p>
        </p:txBody>
      </p:sp>
      <p:sp>
        <p:nvSpPr>
          <p:cNvPr id="59395" name="Rectangle 7"/>
          <p:cNvSpPr txBox="1">
            <a:spLocks noGrp="1" noChangeArrowheads="1"/>
          </p:cNvSpPr>
          <p:nvPr/>
        </p:nvSpPr>
        <p:spPr bwMode="auto">
          <a:xfrm>
            <a:off x="3883853" y="8685257"/>
            <a:ext cx="2972547" cy="457273"/>
          </a:xfrm>
          <a:prstGeom prst="rect">
            <a:avLst/>
          </a:prstGeom>
          <a:noFill/>
          <a:ln w="9525">
            <a:noFill/>
            <a:miter lim="800000"/>
            <a:headEnd/>
            <a:tailEnd/>
          </a:ln>
        </p:spPr>
        <p:txBody>
          <a:bodyPr lIns="87464" tIns="43732" rIns="87464" bIns="43732" anchor="b"/>
          <a:lstStyle/>
          <a:p>
            <a:pPr algn="r" defTabSz="874627"/>
            <a:fld id="{E73500C1-95EF-4C1C-A37E-721F92D76963}" type="slidenum">
              <a:rPr lang="de-DE" sz="1100"/>
              <a:pPr algn="r" defTabSz="874627"/>
              <a:t>6</a:t>
            </a:fld>
            <a:endParaRPr lang="de-DE" sz="11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0" y="4344835"/>
            <a:ext cx="5487041" cy="4113991"/>
          </a:xfrm>
          <a:noFill/>
        </p:spPr>
        <p:txBody>
          <a:bodyPr lIns="87464" tIns="43732" rIns="87464" bIns="43732"/>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112" indent="-274274" eaLnBrk="0" hangingPunct="0">
              <a:defRPr>
                <a:solidFill>
                  <a:schemeClr val="tx1"/>
                </a:solidFill>
                <a:latin typeface="Arial" charset="0"/>
              </a:defRPr>
            </a:lvl2pPr>
            <a:lvl3pPr marL="1097096" indent="-219419" eaLnBrk="0" hangingPunct="0">
              <a:defRPr>
                <a:solidFill>
                  <a:schemeClr val="tx1"/>
                </a:solidFill>
                <a:latin typeface="Arial" charset="0"/>
              </a:defRPr>
            </a:lvl3pPr>
            <a:lvl4pPr marL="1535935" indent="-219419" eaLnBrk="0" hangingPunct="0">
              <a:defRPr>
                <a:solidFill>
                  <a:schemeClr val="tx1"/>
                </a:solidFill>
                <a:latin typeface="Arial" charset="0"/>
              </a:defRPr>
            </a:lvl4pPr>
            <a:lvl5pPr marL="1974774" indent="-219419" eaLnBrk="0" hangingPunct="0">
              <a:defRPr>
                <a:solidFill>
                  <a:schemeClr val="tx1"/>
                </a:solidFill>
                <a:latin typeface="Arial" charset="0"/>
              </a:defRPr>
            </a:lvl5pPr>
            <a:lvl6pPr marL="2413612" indent="-219419" eaLnBrk="0" fontAlgn="base" hangingPunct="0">
              <a:spcBef>
                <a:spcPct val="0"/>
              </a:spcBef>
              <a:spcAft>
                <a:spcPct val="0"/>
              </a:spcAft>
              <a:defRPr>
                <a:solidFill>
                  <a:schemeClr val="tx1"/>
                </a:solidFill>
                <a:latin typeface="Arial" charset="0"/>
              </a:defRPr>
            </a:lvl6pPr>
            <a:lvl7pPr marL="2852451" indent="-219419" eaLnBrk="0" fontAlgn="base" hangingPunct="0">
              <a:spcBef>
                <a:spcPct val="0"/>
              </a:spcBef>
              <a:spcAft>
                <a:spcPct val="0"/>
              </a:spcAft>
              <a:defRPr>
                <a:solidFill>
                  <a:schemeClr val="tx1"/>
                </a:solidFill>
                <a:latin typeface="Arial" charset="0"/>
              </a:defRPr>
            </a:lvl7pPr>
            <a:lvl8pPr marL="3291289" indent="-219419" eaLnBrk="0" fontAlgn="base" hangingPunct="0">
              <a:spcBef>
                <a:spcPct val="0"/>
              </a:spcBef>
              <a:spcAft>
                <a:spcPct val="0"/>
              </a:spcAft>
              <a:defRPr>
                <a:solidFill>
                  <a:schemeClr val="tx1"/>
                </a:solidFill>
                <a:latin typeface="Arial" charset="0"/>
              </a:defRPr>
            </a:lvl8pPr>
            <a:lvl9pPr marL="3730128" indent="-219419" eaLnBrk="0" fontAlgn="base" hangingPunct="0">
              <a:spcBef>
                <a:spcPct val="0"/>
              </a:spcBef>
              <a:spcAft>
                <a:spcPct val="0"/>
              </a:spcAft>
              <a:defRPr>
                <a:solidFill>
                  <a:schemeClr val="tx1"/>
                </a:solidFill>
                <a:latin typeface="Arial" charset="0"/>
              </a:defRPr>
            </a:lvl9pPr>
          </a:lstStyle>
          <a:p>
            <a:pPr eaLnBrk="1" hangingPunct="1"/>
            <a:fld id="{9C56531D-920F-4280-8F0A-F5BE93845BA6}" type="slidenum">
              <a:rPr lang="de-DE"/>
              <a:pPr eaLnBrk="1" hangingPunct="1"/>
              <a:t>7</a:t>
            </a:fld>
            <a:endParaRPr lang="de-DE" dirty="0"/>
          </a:p>
        </p:txBody>
      </p:sp>
      <p:sp>
        <p:nvSpPr>
          <p:cNvPr id="30723" name="Rectangle 7"/>
          <p:cNvSpPr txBox="1">
            <a:spLocks noGrp="1" noChangeArrowheads="1"/>
          </p:cNvSpPr>
          <p:nvPr/>
        </p:nvSpPr>
        <p:spPr bwMode="auto">
          <a:xfrm>
            <a:off x="3884614" y="8685213"/>
            <a:ext cx="29718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nchor="b"/>
          <a:lstStyle>
            <a:lvl1pPr defTabSz="874713" eaLnBrk="0" hangingPunct="0">
              <a:defRPr>
                <a:solidFill>
                  <a:schemeClr val="tx1"/>
                </a:solidFill>
                <a:latin typeface="Arial" charset="0"/>
              </a:defRPr>
            </a:lvl1pPr>
            <a:lvl2pPr marL="742950" indent="-285750" defTabSz="874713" eaLnBrk="0" hangingPunct="0">
              <a:defRPr>
                <a:solidFill>
                  <a:schemeClr val="tx1"/>
                </a:solidFill>
                <a:latin typeface="Arial" charset="0"/>
              </a:defRPr>
            </a:lvl2pPr>
            <a:lvl3pPr marL="1143000" indent="-228600" defTabSz="874713" eaLnBrk="0" hangingPunct="0">
              <a:defRPr>
                <a:solidFill>
                  <a:schemeClr val="tx1"/>
                </a:solidFill>
                <a:latin typeface="Arial" charset="0"/>
              </a:defRPr>
            </a:lvl3pPr>
            <a:lvl4pPr marL="1600200" indent="-228600" defTabSz="874713" eaLnBrk="0" hangingPunct="0">
              <a:defRPr>
                <a:solidFill>
                  <a:schemeClr val="tx1"/>
                </a:solidFill>
                <a:latin typeface="Arial" charset="0"/>
              </a:defRPr>
            </a:lvl4pPr>
            <a:lvl5pPr marL="2057400" indent="-228600" defTabSz="874713" eaLnBrk="0" hangingPunct="0">
              <a:defRPr>
                <a:solidFill>
                  <a:schemeClr val="tx1"/>
                </a:solidFill>
                <a:latin typeface="Arial" charset="0"/>
              </a:defRPr>
            </a:lvl5pPr>
            <a:lvl6pPr marL="2514600" indent="-228600" defTabSz="874713" eaLnBrk="0" fontAlgn="base" hangingPunct="0">
              <a:spcBef>
                <a:spcPct val="0"/>
              </a:spcBef>
              <a:spcAft>
                <a:spcPct val="0"/>
              </a:spcAft>
              <a:defRPr>
                <a:solidFill>
                  <a:schemeClr val="tx1"/>
                </a:solidFill>
                <a:latin typeface="Arial" charset="0"/>
              </a:defRPr>
            </a:lvl6pPr>
            <a:lvl7pPr marL="2971800" indent="-228600" defTabSz="874713" eaLnBrk="0" fontAlgn="base" hangingPunct="0">
              <a:spcBef>
                <a:spcPct val="0"/>
              </a:spcBef>
              <a:spcAft>
                <a:spcPct val="0"/>
              </a:spcAft>
              <a:defRPr>
                <a:solidFill>
                  <a:schemeClr val="tx1"/>
                </a:solidFill>
                <a:latin typeface="Arial" charset="0"/>
              </a:defRPr>
            </a:lvl7pPr>
            <a:lvl8pPr marL="3429000" indent="-228600" defTabSz="874713" eaLnBrk="0" fontAlgn="base" hangingPunct="0">
              <a:spcBef>
                <a:spcPct val="0"/>
              </a:spcBef>
              <a:spcAft>
                <a:spcPct val="0"/>
              </a:spcAft>
              <a:defRPr>
                <a:solidFill>
                  <a:schemeClr val="tx1"/>
                </a:solidFill>
                <a:latin typeface="Arial" charset="0"/>
              </a:defRPr>
            </a:lvl8pPr>
            <a:lvl9pPr marL="3886200" indent="-228600" defTabSz="874713" eaLnBrk="0" fontAlgn="base" hangingPunct="0">
              <a:spcBef>
                <a:spcPct val="0"/>
              </a:spcBef>
              <a:spcAft>
                <a:spcPct val="0"/>
              </a:spcAft>
              <a:defRPr>
                <a:solidFill>
                  <a:schemeClr val="tx1"/>
                </a:solidFill>
                <a:latin typeface="Arial" charset="0"/>
              </a:defRPr>
            </a:lvl9pPr>
          </a:lstStyle>
          <a:p>
            <a:pPr algn="r" eaLnBrk="1" hangingPunct="1"/>
            <a:fld id="{80F22CB1-E08B-409B-B4C6-F6484F7CF296}" type="slidenum">
              <a:rPr lang="de-DE" sz="1000"/>
              <a:pPr algn="r" eaLnBrk="1" hangingPunct="1"/>
              <a:t>7</a:t>
            </a:fld>
            <a:endParaRPr lang="de-DE" sz="1000" dirty="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xfrm>
            <a:off x="685801" y="4344990"/>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9" tIns="41980" rIns="83959" bIns="41980"/>
          <a:lstStyle/>
          <a:p>
            <a:pPr eaLnBrk="1" hangingPunct="1"/>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161612A5-D9EF-4EF4-99D9-E6A88CEACCDB}" type="slidenum">
              <a:rPr lang="de-DE" smtClean="0"/>
              <a:pPr/>
              <a:t>8</a:t>
            </a:fld>
            <a:endParaRPr lang="de-DE" smtClean="0"/>
          </a:p>
        </p:txBody>
      </p:sp>
      <p:sp>
        <p:nvSpPr>
          <p:cNvPr id="57347" name="Rectangle 7"/>
          <p:cNvSpPr txBox="1">
            <a:spLocks noGrp="1" noChangeArrowheads="1"/>
          </p:cNvSpPr>
          <p:nvPr/>
        </p:nvSpPr>
        <p:spPr bwMode="auto">
          <a:xfrm>
            <a:off x="3883853" y="8685257"/>
            <a:ext cx="2972547" cy="457273"/>
          </a:xfrm>
          <a:prstGeom prst="rect">
            <a:avLst/>
          </a:prstGeom>
          <a:noFill/>
          <a:ln w="9525">
            <a:noFill/>
            <a:miter lim="800000"/>
            <a:headEnd/>
            <a:tailEnd/>
          </a:ln>
        </p:spPr>
        <p:txBody>
          <a:bodyPr lIns="83959" tIns="41980" rIns="83959" bIns="41980" anchor="b"/>
          <a:lstStyle/>
          <a:p>
            <a:pPr algn="r" defTabSz="839584"/>
            <a:fld id="{BA40B475-6FEE-4A1F-862A-DFFC7F0B6A94}" type="slidenum">
              <a:rPr lang="de-DE" sz="1000"/>
              <a:pPr algn="r" defTabSz="839584"/>
              <a:t>8</a:t>
            </a:fld>
            <a:endParaRPr lang="de-DE" sz="10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685481" y="4344835"/>
            <a:ext cx="5487040" cy="4113991"/>
          </a:xfrm>
          <a:noFill/>
        </p:spPr>
        <p:txBody>
          <a:bodyPr lIns="83959" tIns="41980" rIns="83959" bIns="41980"/>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559EB2EB-E7AC-4789-A40D-E29E45C38AE3}" type="slidenum">
              <a:rPr lang="de-DE" smtClean="0"/>
              <a:pPr/>
              <a:t>9</a:t>
            </a:fld>
            <a:endParaRPr lang="de-DE" smtClean="0"/>
          </a:p>
        </p:txBody>
      </p:sp>
      <p:sp>
        <p:nvSpPr>
          <p:cNvPr id="59395" name="Rectangle 7"/>
          <p:cNvSpPr txBox="1">
            <a:spLocks noGrp="1" noChangeArrowheads="1"/>
          </p:cNvSpPr>
          <p:nvPr/>
        </p:nvSpPr>
        <p:spPr bwMode="auto">
          <a:xfrm>
            <a:off x="3883854" y="8685257"/>
            <a:ext cx="2972547" cy="457273"/>
          </a:xfrm>
          <a:prstGeom prst="rect">
            <a:avLst/>
          </a:prstGeom>
          <a:noFill/>
          <a:ln w="9525">
            <a:noFill/>
            <a:miter lim="800000"/>
            <a:headEnd/>
            <a:tailEnd/>
          </a:ln>
        </p:spPr>
        <p:txBody>
          <a:bodyPr lIns="83959" tIns="41980" rIns="83959" bIns="41980" anchor="b"/>
          <a:lstStyle/>
          <a:p>
            <a:pPr algn="r" defTabSz="839584"/>
            <a:fld id="{E73500C1-95EF-4C1C-A37E-721F92D76963}" type="slidenum">
              <a:rPr lang="de-DE" sz="1000"/>
              <a:pPr algn="r" defTabSz="839584"/>
              <a:t>9</a:t>
            </a:fld>
            <a:endParaRPr lang="de-DE" sz="10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2" y="4344835"/>
            <a:ext cx="5487040" cy="4113991"/>
          </a:xfrm>
          <a:noFill/>
        </p:spPr>
        <p:txBody>
          <a:bodyPr lIns="83959" tIns="41980" rIns="83959" bIns="41980"/>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260768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144316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32692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375435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5088A2-456D-4CE2-9436-C69FD421A264}" type="datetimeFigureOut">
              <a:rPr lang="de-DE" smtClean="0"/>
              <a:t>07.10.2019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294632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5088A2-456D-4CE2-9436-C69FD421A264}" type="datetimeFigureOut">
              <a:rPr lang="de-DE" smtClean="0"/>
              <a:t>07.10.2019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97619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5088A2-456D-4CE2-9436-C69FD421A264}" type="datetimeFigureOut">
              <a:rPr lang="de-DE" smtClean="0"/>
              <a:t>07.10.2019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72828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5088A2-456D-4CE2-9436-C69FD421A264}" type="datetimeFigureOut">
              <a:rPr lang="de-DE" smtClean="0"/>
              <a:t>07.10.2019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153251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5088A2-456D-4CE2-9436-C69FD421A264}" type="datetimeFigureOut">
              <a:rPr lang="de-DE" smtClean="0"/>
              <a:t>07.10.2019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270254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5088A2-456D-4CE2-9436-C69FD421A264}" type="datetimeFigureOut">
              <a:rPr lang="de-DE" smtClean="0"/>
              <a:t>07.10.2019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102133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5088A2-456D-4CE2-9436-C69FD421A264}" type="datetimeFigureOut">
              <a:rPr lang="de-DE" smtClean="0"/>
              <a:t>07.10.2019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9ADEECD-B5E2-4620-879F-32A22F3BB4A9}" type="slidenum">
              <a:rPr lang="de-DE" smtClean="0"/>
              <a:t>‹Nr.›</a:t>
            </a:fld>
            <a:endParaRPr lang="de-DE"/>
          </a:p>
        </p:txBody>
      </p:sp>
    </p:spTree>
    <p:extLst>
      <p:ext uri="{BB962C8B-B14F-4D97-AF65-F5344CB8AC3E}">
        <p14:creationId xmlns:p14="http://schemas.microsoft.com/office/powerpoint/2010/main" val="414537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088A2-456D-4CE2-9436-C69FD421A264}" type="datetimeFigureOut">
              <a:rPr lang="de-DE" smtClean="0"/>
              <a:t>07.10.2019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DEECD-B5E2-4620-879F-32A22F3BB4A9}" type="slidenum">
              <a:rPr lang="de-DE" smtClean="0"/>
              <a:t>‹Nr.›</a:t>
            </a:fld>
            <a:endParaRPr lang="de-DE"/>
          </a:p>
        </p:txBody>
      </p:sp>
    </p:spTree>
    <p:extLst>
      <p:ext uri="{BB962C8B-B14F-4D97-AF65-F5344CB8AC3E}">
        <p14:creationId xmlns:p14="http://schemas.microsoft.com/office/powerpoint/2010/main" val="234239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de/url?sa=i&amp;rct=j&amp;q=&amp;esrc=s&amp;source=images&amp;cd=&amp;cad=rja&amp;uact=8&amp;ved=0ahUKEwitu-uW2YbXAhXLuxQKHRhLD4AQjRwIBw&amp;url=http://www.ruhrnachrichten.de/staedte/dortmund/Das-sagt-ein-Dozent-Viele-Studenten-sind-einfach-zu-schlecht;art930,2367612&amp;psig=AOvVaw0pnP9YM81am-QeNMNvyvj1&amp;ust=150884643039259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de/url?sa=i&amp;rct=j&amp;q=&amp;esrc=s&amp;source=images&amp;cd=&amp;cad=rja&amp;uact=8&amp;ved=0ahUKEwitu-uW2YbXAhXLuxQKHRhLD4AQjRwIBw&amp;url=http://www.ruhrnachrichten.de/staedte/dortmund/Das-sagt-ein-Dozent-Viele-Studenten-sind-einfach-zu-schlecht;art930,2367612&amp;psig=AOvVaw0pnP9YM81am-QeNMNvyvj1&amp;ust=150884643039259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611188" y="620688"/>
            <a:ext cx="8137276" cy="1470025"/>
          </a:xfrm>
        </p:spPr>
        <p:txBody>
          <a:bodyPr>
            <a:noAutofit/>
          </a:bodyPr>
          <a:lstStyle/>
          <a:p>
            <a:pPr algn="l"/>
            <a:r>
              <a:rPr lang="de-DE" sz="4000" b="1" dirty="0"/>
              <a:t>Kompetenzorientierung </a:t>
            </a:r>
            <a:r>
              <a:rPr lang="de-DE" sz="4000" b="1" dirty="0" smtClean="0"/>
              <a:t/>
            </a:r>
            <a:br>
              <a:rPr lang="de-DE" sz="4000" b="1" dirty="0" smtClean="0"/>
            </a:br>
            <a:r>
              <a:rPr lang="de-DE" sz="4000" b="1" dirty="0" smtClean="0"/>
              <a:t>und </a:t>
            </a:r>
            <a:r>
              <a:rPr lang="de-DE" sz="4000" b="1" dirty="0"/>
              <a:t>das Plus des </a:t>
            </a:r>
            <a:r>
              <a:rPr lang="de-DE" sz="4000" b="1" dirty="0" err="1"/>
              <a:t>LehrplanPLUS</a:t>
            </a:r>
            <a:endParaRPr lang="de-DE" sz="2400" dirty="0" smtClean="0">
              <a:solidFill>
                <a:schemeClr val="tx2">
                  <a:lumMod val="75000"/>
                </a:schemeClr>
              </a:solidFill>
            </a:endParaRPr>
          </a:p>
        </p:txBody>
      </p:sp>
      <p:sp>
        <p:nvSpPr>
          <p:cNvPr id="1028" name="Text Box 4"/>
          <p:cNvSpPr txBox="1">
            <a:spLocks noChangeArrowheads="1"/>
          </p:cNvSpPr>
          <p:nvPr/>
        </p:nvSpPr>
        <p:spPr bwMode="auto">
          <a:xfrm>
            <a:off x="4631805" y="5589588"/>
            <a:ext cx="397264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i="1" dirty="0">
                <a:cs typeface="Arial" charset="0"/>
              </a:rPr>
              <a:t>Gerhard Ziener, </a:t>
            </a:r>
            <a:r>
              <a:rPr lang="de-DE" i="1" dirty="0" smtClean="0">
                <a:cs typeface="Arial" charset="0"/>
              </a:rPr>
              <a:t/>
            </a:r>
            <a:br>
              <a:rPr lang="de-DE" i="1" dirty="0" smtClean="0">
                <a:cs typeface="Arial" charset="0"/>
              </a:rPr>
            </a:br>
            <a:r>
              <a:rPr lang="de-DE" i="1" dirty="0" smtClean="0">
                <a:cs typeface="Arial" charset="0"/>
              </a:rPr>
              <a:t>Pädagogisch-Theologisches </a:t>
            </a:r>
            <a:r>
              <a:rPr lang="de-DE" i="1" dirty="0">
                <a:cs typeface="Arial" charset="0"/>
              </a:rPr>
              <a:t>Zentrum Stuttgart</a:t>
            </a:r>
          </a:p>
        </p:txBody>
      </p:sp>
      <p:sp>
        <p:nvSpPr>
          <p:cNvPr id="1029" name="Line 6"/>
          <p:cNvSpPr>
            <a:spLocks noChangeShapeType="1"/>
          </p:cNvSpPr>
          <p:nvPr/>
        </p:nvSpPr>
        <p:spPr bwMode="auto">
          <a:xfrm>
            <a:off x="611187" y="2060848"/>
            <a:ext cx="7921625"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7" name="Textfeld 6"/>
          <p:cNvSpPr txBox="1"/>
          <p:nvPr/>
        </p:nvSpPr>
        <p:spPr>
          <a:xfrm>
            <a:off x="579364" y="2123458"/>
            <a:ext cx="8137525" cy="830997"/>
          </a:xfrm>
          <a:prstGeom prst="rect">
            <a:avLst/>
          </a:prstGeom>
          <a:noFill/>
        </p:spPr>
        <p:txBody>
          <a:bodyPr wrap="square" rtlCol="0">
            <a:spAutoFit/>
          </a:bodyPr>
          <a:lstStyle/>
          <a:p>
            <a:r>
              <a:rPr lang="de-DE" sz="2400" b="1" dirty="0" smtClean="0">
                <a:solidFill>
                  <a:schemeClr val="tx2"/>
                </a:solidFill>
              </a:rPr>
              <a:t>am Beispiel des Faches Wirtschaft und Recht </a:t>
            </a:r>
            <a:br>
              <a:rPr lang="de-DE" sz="2400" b="1" dirty="0" smtClean="0">
                <a:solidFill>
                  <a:schemeClr val="tx2"/>
                </a:solidFill>
              </a:rPr>
            </a:br>
            <a:r>
              <a:rPr lang="de-DE" sz="2400" b="1" dirty="0" smtClean="0">
                <a:solidFill>
                  <a:schemeClr val="tx2"/>
                </a:solidFill>
              </a:rPr>
              <a:t>an Bayerischen Gymnasien</a:t>
            </a:r>
            <a:endParaRPr lang="de-DE" b="1" i="1" dirty="0">
              <a:solidFill>
                <a:schemeClr val="accent6">
                  <a:lumMod val="75000"/>
                </a:schemeClr>
              </a:solidFill>
            </a:endParaRPr>
          </a:p>
        </p:txBody>
      </p:sp>
      <p:sp>
        <p:nvSpPr>
          <p:cNvPr id="8" name="Textfeld 7"/>
          <p:cNvSpPr txBox="1"/>
          <p:nvPr/>
        </p:nvSpPr>
        <p:spPr>
          <a:xfrm>
            <a:off x="682947" y="4633088"/>
            <a:ext cx="4609133" cy="646331"/>
          </a:xfrm>
          <a:prstGeom prst="rect">
            <a:avLst/>
          </a:prstGeom>
          <a:noFill/>
        </p:spPr>
        <p:txBody>
          <a:bodyPr wrap="square" rtlCol="0">
            <a:spAutoFit/>
          </a:bodyPr>
          <a:lstStyle/>
          <a:p>
            <a:r>
              <a:rPr lang="de-DE" b="1" dirty="0" smtClean="0">
                <a:solidFill>
                  <a:schemeClr val="bg1">
                    <a:lumMod val="50000"/>
                  </a:schemeClr>
                </a:solidFill>
              </a:rPr>
              <a:t>40. </a:t>
            </a:r>
            <a:r>
              <a:rPr lang="de-DE" b="1" dirty="0" err="1" smtClean="0">
                <a:solidFill>
                  <a:schemeClr val="bg1">
                    <a:lumMod val="50000"/>
                  </a:schemeClr>
                </a:solidFill>
              </a:rPr>
              <a:t>Wirtschaftsphilologentagung</a:t>
            </a:r>
            <a:endParaRPr lang="de-DE" b="1" dirty="0" smtClean="0">
              <a:solidFill>
                <a:schemeClr val="bg1">
                  <a:lumMod val="50000"/>
                </a:schemeClr>
              </a:solidFill>
            </a:endParaRPr>
          </a:p>
          <a:p>
            <a:r>
              <a:rPr lang="de-DE" b="1" dirty="0" smtClean="0"/>
              <a:t>Passau, 27. September 2019</a:t>
            </a:r>
            <a:endParaRPr lang="de-DE" sz="1400" b="1"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482" y="5517745"/>
            <a:ext cx="1457046" cy="1059671"/>
          </a:xfrm>
          <a:prstGeom prst="rect">
            <a:avLst/>
          </a:prstGeom>
        </p:spPr>
      </p:pic>
      <p:cxnSp>
        <p:nvCxnSpPr>
          <p:cNvPr id="3" name="Gerade Verbindung 2"/>
          <p:cNvCxnSpPr/>
          <p:nvPr/>
        </p:nvCxnSpPr>
        <p:spPr>
          <a:xfrm>
            <a:off x="683568" y="4021970"/>
            <a:ext cx="756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83568" y="4014356"/>
            <a:ext cx="0" cy="20684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611560" y="3645024"/>
            <a:ext cx="2304256" cy="430887"/>
          </a:xfrm>
          <a:prstGeom prst="rect">
            <a:avLst/>
          </a:prstGeom>
          <a:noFill/>
        </p:spPr>
        <p:txBody>
          <a:bodyPr wrap="square" rtlCol="0">
            <a:spAutoFit/>
          </a:bodyPr>
          <a:lstStyle/>
          <a:p>
            <a:r>
              <a:rPr lang="de-DE" sz="2200" b="1" dirty="0" smtClean="0">
                <a:solidFill>
                  <a:srgbClr val="C00000"/>
                </a:solidFill>
              </a:rPr>
              <a:t>Wirtschaft</a:t>
            </a:r>
            <a:endParaRPr lang="de-DE" sz="2200" b="1" dirty="0">
              <a:solidFill>
                <a:srgbClr val="C00000"/>
              </a:solidFill>
            </a:endParaRPr>
          </a:p>
        </p:txBody>
      </p:sp>
      <p:sp>
        <p:nvSpPr>
          <p:cNvPr id="14" name="Textfeld 13"/>
          <p:cNvSpPr txBox="1"/>
          <p:nvPr/>
        </p:nvSpPr>
        <p:spPr>
          <a:xfrm>
            <a:off x="1547664" y="3964994"/>
            <a:ext cx="2304256" cy="430887"/>
          </a:xfrm>
          <a:prstGeom prst="rect">
            <a:avLst/>
          </a:prstGeom>
          <a:noFill/>
        </p:spPr>
        <p:txBody>
          <a:bodyPr wrap="square" rtlCol="0">
            <a:spAutoFit/>
          </a:bodyPr>
          <a:lstStyle/>
          <a:p>
            <a:r>
              <a:rPr lang="de-DE" sz="2200" b="1" dirty="0" smtClean="0">
                <a:solidFill>
                  <a:srgbClr val="C00000"/>
                </a:solidFill>
              </a:rPr>
              <a:t>im Dialog</a:t>
            </a:r>
            <a:endParaRPr lang="de-DE" sz="2200" b="1" dirty="0">
              <a:solidFill>
                <a:srgbClr val="C00000"/>
              </a:solidFill>
            </a:endParaRPr>
          </a:p>
        </p:txBody>
      </p:sp>
    </p:spTree>
    <p:extLst>
      <p:ext uri="{BB962C8B-B14F-4D97-AF65-F5344CB8AC3E}">
        <p14:creationId xmlns:p14="http://schemas.microsoft.com/office/powerpoint/2010/main" val="30219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088">
            <a:off x="971984" y="2061986"/>
            <a:ext cx="5855589" cy="4015139"/>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1" name="Textfeld 10"/>
          <p:cNvSpPr txBox="1"/>
          <p:nvPr/>
        </p:nvSpPr>
        <p:spPr>
          <a:xfrm>
            <a:off x="467544" y="980728"/>
            <a:ext cx="8352928" cy="707886"/>
          </a:xfrm>
          <a:prstGeom prst="rect">
            <a:avLst/>
          </a:prstGeom>
          <a:noFill/>
        </p:spPr>
        <p:txBody>
          <a:bodyPr wrap="square" rtlCol="0">
            <a:spAutoFit/>
          </a:bodyPr>
          <a:lstStyle/>
          <a:p>
            <a:r>
              <a:rPr lang="de-DE" sz="2000" i="1" dirty="0" smtClean="0"/>
              <a:t>1. Vom </a:t>
            </a:r>
            <a:r>
              <a:rPr lang="de-DE" sz="2000" i="1" dirty="0"/>
              <a:t>inhaltsorientierten Lehrplan zum kompetenzorientierten </a:t>
            </a:r>
            <a:r>
              <a:rPr lang="de-DE" sz="2000" i="1" dirty="0" err="1" smtClean="0"/>
              <a:t>LehrplanPLUS</a:t>
            </a:r>
            <a:r>
              <a:rPr lang="de-DE" sz="2000" i="1" dirty="0" smtClean="0"/>
              <a:t>: (M)eine kleine Lehrplan-Geschichte</a:t>
            </a:r>
            <a:endParaRPr lang="de-DE" dirty="0"/>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2456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pic>
        <p:nvPicPr>
          <p:cNvPr id="942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182" t="76464" r="16445" b="9772"/>
          <a:stretch/>
        </p:blipFill>
        <p:spPr bwMode="auto">
          <a:xfrm>
            <a:off x="195055" y="1412776"/>
            <a:ext cx="8265377"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42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3886" t="25040" r="10351" b="36862"/>
          <a:stretch/>
        </p:blipFill>
        <p:spPr bwMode="auto">
          <a:xfrm rot="179906">
            <a:off x="257985" y="2468125"/>
            <a:ext cx="8351202" cy="26247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feld 1"/>
          <p:cNvSpPr txBox="1"/>
          <p:nvPr/>
        </p:nvSpPr>
        <p:spPr>
          <a:xfrm>
            <a:off x="326034" y="836712"/>
            <a:ext cx="1509662" cy="646331"/>
          </a:xfrm>
          <a:prstGeom prst="rect">
            <a:avLst/>
          </a:prstGeom>
          <a:noFill/>
        </p:spPr>
        <p:txBody>
          <a:bodyPr wrap="square" rtlCol="0">
            <a:spAutoFit/>
          </a:bodyPr>
          <a:lstStyle/>
          <a:p>
            <a:r>
              <a:rPr lang="de-DE" sz="3600" dirty="0" smtClean="0">
                <a:solidFill>
                  <a:schemeClr val="accent6">
                    <a:lumMod val="75000"/>
                  </a:schemeClr>
                </a:solidFill>
              </a:rPr>
              <a:t>1967</a:t>
            </a:r>
            <a:endParaRPr lang="de-DE" sz="3600" dirty="0">
              <a:solidFill>
                <a:schemeClr val="accent6">
                  <a:lumMod val="75000"/>
                </a:schemeClr>
              </a:solidFill>
            </a:endParaRPr>
          </a:p>
        </p:txBody>
      </p:sp>
      <p:sp>
        <p:nvSpPr>
          <p:cNvPr id="3" name="Textfeld 2"/>
          <p:cNvSpPr txBox="1"/>
          <p:nvPr/>
        </p:nvSpPr>
        <p:spPr>
          <a:xfrm>
            <a:off x="395536" y="5046275"/>
            <a:ext cx="8280920" cy="830997"/>
          </a:xfrm>
          <a:prstGeom prst="rect">
            <a:avLst/>
          </a:prstGeom>
          <a:noFill/>
        </p:spPr>
        <p:txBody>
          <a:bodyPr wrap="square" rtlCol="0">
            <a:spAutoFit/>
          </a:bodyPr>
          <a:lstStyle/>
          <a:p>
            <a:r>
              <a:rPr lang="de-DE" dirty="0" smtClean="0"/>
              <a:t>            </a:t>
            </a:r>
            <a:r>
              <a:rPr lang="de-DE" sz="1600" dirty="0" smtClean="0"/>
              <a:t>Ein</a:t>
            </a:r>
            <a:r>
              <a:rPr lang="de-DE" dirty="0" smtClean="0"/>
              <a:t> inhaltsorientierter </a:t>
            </a:r>
            <a:r>
              <a:rPr lang="de-DE" sz="2400" dirty="0" smtClean="0"/>
              <a:t>Lehrplan</a:t>
            </a:r>
            <a:r>
              <a:rPr lang="de-DE" dirty="0" smtClean="0"/>
              <a:t> </a:t>
            </a:r>
            <a:r>
              <a:rPr lang="de-DE" sz="1600" dirty="0" smtClean="0"/>
              <a:t>belehrt die</a:t>
            </a:r>
            <a:r>
              <a:rPr lang="de-DE" dirty="0" smtClean="0"/>
              <a:t> </a:t>
            </a:r>
            <a:r>
              <a:rPr lang="de-DE" sz="2400" dirty="0" smtClean="0"/>
              <a:t>Lehrenden</a:t>
            </a:r>
            <a:r>
              <a:rPr lang="de-DE" dirty="0" smtClean="0"/>
              <a:t> </a:t>
            </a:r>
            <a:r>
              <a:rPr lang="de-DE" sz="1600" dirty="0" smtClean="0"/>
              <a:t>darüber, </a:t>
            </a:r>
            <a:br>
              <a:rPr lang="de-DE" sz="1600" dirty="0" smtClean="0"/>
            </a:br>
            <a:r>
              <a:rPr lang="de-DE" sz="1600" dirty="0" smtClean="0"/>
              <a:t>              welche </a:t>
            </a:r>
            <a:r>
              <a:rPr lang="de-DE" sz="2400" dirty="0" smtClean="0"/>
              <a:t>Inhalte</a:t>
            </a:r>
            <a:r>
              <a:rPr lang="de-DE" sz="1600" dirty="0" smtClean="0"/>
              <a:t> sie wann zu </a:t>
            </a:r>
            <a:r>
              <a:rPr lang="de-DE" sz="2400" dirty="0" smtClean="0"/>
              <a:t>lehren</a:t>
            </a:r>
            <a:r>
              <a:rPr lang="de-DE" dirty="0" smtClean="0"/>
              <a:t> </a:t>
            </a:r>
            <a:r>
              <a:rPr lang="de-DE" sz="1600" dirty="0" smtClean="0"/>
              <a:t>haben.</a:t>
            </a:r>
            <a:endParaRPr lang="de-DE" sz="1600" dirty="0"/>
          </a:p>
        </p:txBody>
      </p:sp>
      <p:sp>
        <p:nvSpPr>
          <p:cNvPr id="4" name="Pfeil nach rechts 3"/>
          <p:cNvSpPr/>
          <p:nvPr/>
        </p:nvSpPr>
        <p:spPr>
          <a:xfrm>
            <a:off x="395535" y="5267563"/>
            <a:ext cx="60897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583308" y="975211"/>
            <a:ext cx="4464496" cy="369332"/>
          </a:xfrm>
          <a:prstGeom prst="rect">
            <a:avLst/>
          </a:prstGeom>
          <a:noFill/>
        </p:spPr>
        <p:txBody>
          <a:bodyPr wrap="square" rtlCol="0">
            <a:spAutoFit/>
          </a:bodyPr>
          <a:lstStyle/>
          <a:p>
            <a:r>
              <a:rPr lang="de-DE" dirty="0" smtClean="0"/>
              <a:t>Ein inhaltsorientierter Lehrplan</a:t>
            </a:r>
            <a:endParaRPr lang="de-DE" dirty="0"/>
          </a:p>
        </p:txBody>
      </p:sp>
      <p:sp>
        <p:nvSpPr>
          <p:cNvPr id="6" name="Rechteck 5"/>
          <p:cNvSpPr/>
          <p:nvPr/>
        </p:nvSpPr>
        <p:spPr>
          <a:xfrm>
            <a:off x="323528" y="5949280"/>
            <a:ext cx="8276832" cy="4320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smtClean="0">
                <a:solidFill>
                  <a:schemeClr val="tx1"/>
                </a:solidFill>
              </a:rPr>
              <a:t>Frage:</a:t>
            </a:r>
            <a:r>
              <a:rPr lang="de-DE" b="1" dirty="0" smtClean="0">
                <a:solidFill>
                  <a:schemeClr val="tx1"/>
                </a:solidFill>
              </a:rPr>
              <a:t> </a:t>
            </a:r>
            <a:r>
              <a:rPr lang="de-DE" b="1" i="1" dirty="0" smtClean="0">
                <a:solidFill>
                  <a:schemeClr val="tx1"/>
                </a:solidFill>
              </a:rPr>
              <a:t>... worauf </a:t>
            </a:r>
            <a:r>
              <a:rPr lang="de-DE" sz="2400" b="1" i="1" dirty="0">
                <a:solidFill>
                  <a:schemeClr val="tx2"/>
                </a:solidFill>
              </a:rPr>
              <a:t>zielt</a:t>
            </a:r>
            <a:r>
              <a:rPr lang="de-DE" b="1" i="1" dirty="0" smtClean="0">
                <a:solidFill>
                  <a:schemeClr val="tx1"/>
                </a:solidFill>
              </a:rPr>
              <a:t> der Plan und was </a:t>
            </a:r>
            <a:r>
              <a:rPr lang="de-DE" sz="2400" b="1" i="1" dirty="0" smtClean="0">
                <a:solidFill>
                  <a:schemeClr val="accent6">
                    <a:lumMod val="75000"/>
                  </a:schemeClr>
                </a:solidFill>
              </a:rPr>
              <a:t>lernen</a:t>
            </a:r>
            <a:r>
              <a:rPr lang="de-DE" b="1" i="1" dirty="0" smtClean="0">
                <a:solidFill>
                  <a:schemeClr val="accent6">
                    <a:lumMod val="75000"/>
                  </a:schemeClr>
                </a:solidFill>
              </a:rPr>
              <a:t> </a:t>
            </a:r>
            <a:r>
              <a:rPr lang="de-DE" b="1" i="1" dirty="0" smtClean="0">
                <a:solidFill>
                  <a:schemeClr val="tx1"/>
                </a:solidFill>
              </a:rPr>
              <a:t>die </a:t>
            </a:r>
            <a:r>
              <a:rPr lang="de-DE" sz="2400" b="1" i="1" dirty="0" err="1" smtClean="0">
                <a:solidFill>
                  <a:schemeClr val="tx2"/>
                </a:solidFill>
              </a:rPr>
              <a:t>SchülerInnen</a:t>
            </a:r>
            <a:r>
              <a:rPr lang="de-DE" sz="2400" b="1" i="1" dirty="0" smtClean="0">
                <a:solidFill>
                  <a:schemeClr val="tx2"/>
                </a:solidFill>
              </a:rPr>
              <a:t> </a:t>
            </a:r>
            <a:r>
              <a:rPr lang="de-DE" b="1" i="1" dirty="0" smtClean="0">
                <a:solidFill>
                  <a:schemeClr val="tx1"/>
                </a:solidFill>
              </a:rPr>
              <a:t>eigentlich?</a:t>
            </a:r>
            <a:endParaRPr lang="de-DE" b="1" i="1" dirty="0">
              <a:solidFill>
                <a:schemeClr val="tx1"/>
              </a:solidFill>
            </a:endParaRPr>
          </a:p>
        </p:txBody>
      </p:sp>
      <p:sp>
        <p:nvSpPr>
          <p:cNvPr id="7" name="Rechteck 6"/>
          <p:cNvSpPr/>
          <p:nvPr/>
        </p:nvSpPr>
        <p:spPr>
          <a:xfrm>
            <a:off x="1403648" y="5171036"/>
            <a:ext cx="2846686" cy="276892"/>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1727992" y="5521844"/>
            <a:ext cx="2772000" cy="276892"/>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227422" y="5129116"/>
            <a:ext cx="1422475" cy="276892"/>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3886" t="25040" r="61425" b="36862"/>
          <a:stretch/>
        </p:blipFill>
        <p:spPr bwMode="auto">
          <a:xfrm rot="179906">
            <a:off x="278630" y="1947028"/>
            <a:ext cx="3080464" cy="2971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Rechteck 19"/>
          <p:cNvSpPr/>
          <p:nvPr/>
        </p:nvSpPr>
        <p:spPr>
          <a:xfrm rot="180000">
            <a:off x="304764" y="1974834"/>
            <a:ext cx="3038844" cy="2993971"/>
          </a:xfrm>
          <a:prstGeom prst="rect">
            <a:avLst/>
          </a:prstGeom>
          <a:solidFill>
            <a:srgbClr val="FFFF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414771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75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15"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 name="Textfeld 1"/>
          <p:cNvSpPr txBox="1"/>
          <p:nvPr/>
        </p:nvSpPr>
        <p:spPr>
          <a:xfrm>
            <a:off x="326034" y="836712"/>
            <a:ext cx="1509662" cy="646331"/>
          </a:xfrm>
          <a:prstGeom prst="rect">
            <a:avLst/>
          </a:prstGeom>
          <a:noFill/>
        </p:spPr>
        <p:txBody>
          <a:bodyPr wrap="square" rtlCol="0">
            <a:spAutoFit/>
          </a:bodyPr>
          <a:lstStyle/>
          <a:p>
            <a:r>
              <a:rPr lang="de-DE" sz="3600" dirty="0" smtClean="0">
                <a:solidFill>
                  <a:schemeClr val="accent6">
                    <a:lumMod val="75000"/>
                  </a:schemeClr>
                </a:solidFill>
              </a:rPr>
              <a:t>1977</a:t>
            </a:r>
            <a:endParaRPr lang="de-DE" sz="3600" dirty="0">
              <a:solidFill>
                <a:schemeClr val="accent6">
                  <a:lumMod val="75000"/>
                </a:schemeClr>
              </a:solidFill>
            </a:endParaRPr>
          </a:p>
        </p:txBody>
      </p:sp>
      <p:sp>
        <p:nvSpPr>
          <p:cNvPr id="5" name="Textfeld 4"/>
          <p:cNvSpPr txBox="1"/>
          <p:nvPr/>
        </p:nvSpPr>
        <p:spPr>
          <a:xfrm>
            <a:off x="1583308" y="975211"/>
            <a:ext cx="4464496" cy="369332"/>
          </a:xfrm>
          <a:prstGeom prst="rect">
            <a:avLst/>
          </a:prstGeom>
          <a:noFill/>
        </p:spPr>
        <p:txBody>
          <a:bodyPr wrap="square" rtlCol="0">
            <a:spAutoFit/>
          </a:bodyPr>
          <a:lstStyle/>
          <a:p>
            <a:r>
              <a:rPr lang="de-DE" dirty="0" smtClean="0"/>
              <a:t>Ein lernzielorientierter Lehrplan</a:t>
            </a:r>
            <a:endParaRPr lang="de-DE" dirty="0"/>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56776">
            <a:off x="3319942" y="1242348"/>
            <a:ext cx="3260322" cy="481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29" name="Picture 33" descr="E:\Ulrich\1975_2.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3569" y="3212976"/>
            <a:ext cx="2234630" cy="28930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299976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529"/>
                                        </p:tgtEl>
                                        <p:attrNameLst>
                                          <p:attrName>style.visibility</p:attrName>
                                        </p:attrNameLst>
                                      </p:cBhvr>
                                      <p:to>
                                        <p:strVal val="visible"/>
                                      </p:to>
                                    </p:set>
                                    <p:animEffect transition="in" filter="fade">
                                      <p:cBhvr>
                                        <p:cTn id="7" dur="500"/>
                                        <p:tgtEl>
                                          <p:spTgt spid="106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 name="Textfeld 1"/>
          <p:cNvSpPr txBox="1"/>
          <p:nvPr/>
        </p:nvSpPr>
        <p:spPr>
          <a:xfrm>
            <a:off x="326034" y="836712"/>
            <a:ext cx="1509662" cy="646331"/>
          </a:xfrm>
          <a:prstGeom prst="rect">
            <a:avLst/>
          </a:prstGeom>
          <a:noFill/>
        </p:spPr>
        <p:txBody>
          <a:bodyPr wrap="square" rtlCol="0">
            <a:spAutoFit/>
          </a:bodyPr>
          <a:lstStyle/>
          <a:p>
            <a:r>
              <a:rPr lang="de-DE" sz="3600" dirty="0" smtClean="0">
                <a:solidFill>
                  <a:schemeClr val="accent6">
                    <a:lumMod val="75000"/>
                  </a:schemeClr>
                </a:solidFill>
              </a:rPr>
              <a:t>1977</a:t>
            </a:r>
            <a:endParaRPr lang="de-DE" sz="3600" dirty="0">
              <a:solidFill>
                <a:schemeClr val="accent6">
                  <a:lumMod val="75000"/>
                </a:schemeClr>
              </a:solidFill>
            </a:endParaRPr>
          </a:p>
        </p:txBody>
      </p:sp>
      <p:sp>
        <p:nvSpPr>
          <p:cNvPr id="3" name="Textfeld 2"/>
          <p:cNvSpPr txBox="1"/>
          <p:nvPr/>
        </p:nvSpPr>
        <p:spPr>
          <a:xfrm>
            <a:off x="539552" y="5046275"/>
            <a:ext cx="7488832" cy="830997"/>
          </a:xfrm>
          <a:prstGeom prst="rect">
            <a:avLst/>
          </a:prstGeom>
          <a:noFill/>
        </p:spPr>
        <p:txBody>
          <a:bodyPr wrap="square" rtlCol="0">
            <a:spAutoFit/>
          </a:bodyPr>
          <a:lstStyle/>
          <a:p>
            <a:r>
              <a:rPr lang="de-DE" dirty="0" smtClean="0"/>
              <a:t>            Ein </a:t>
            </a:r>
            <a:r>
              <a:rPr lang="de-DE" sz="2400" dirty="0" smtClean="0"/>
              <a:t>lernzielorientierte</a:t>
            </a:r>
            <a:r>
              <a:rPr lang="de-DE" dirty="0" smtClean="0"/>
              <a:t> </a:t>
            </a:r>
            <a:r>
              <a:rPr lang="de-DE" dirty="0"/>
              <a:t>Lehrplan</a:t>
            </a:r>
            <a:r>
              <a:rPr lang="de-DE" dirty="0" smtClean="0"/>
              <a:t> beschreibt </a:t>
            </a:r>
            <a:r>
              <a:rPr lang="de-DE" sz="2400" dirty="0"/>
              <a:t>Lernziele</a:t>
            </a:r>
            <a:r>
              <a:rPr lang="de-DE" dirty="0" smtClean="0"/>
              <a:t>, die sich </a:t>
            </a:r>
            <a:br>
              <a:rPr lang="de-DE" dirty="0" smtClean="0"/>
            </a:br>
            <a:r>
              <a:rPr lang="de-DE" dirty="0" smtClean="0"/>
              <a:t>            die </a:t>
            </a:r>
            <a:r>
              <a:rPr lang="de-DE" sz="2400" dirty="0" smtClean="0"/>
              <a:t>Lehrenden</a:t>
            </a:r>
            <a:r>
              <a:rPr lang="de-DE" dirty="0" smtClean="0"/>
              <a:t> zu eigen machen sollen</a:t>
            </a:r>
            <a:endParaRPr lang="de-DE" dirty="0"/>
          </a:p>
        </p:txBody>
      </p:sp>
      <p:sp>
        <p:nvSpPr>
          <p:cNvPr id="4" name="Pfeil nach rechts 3"/>
          <p:cNvSpPr/>
          <p:nvPr/>
        </p:nvSpPr>
        <p:spPr>
          <a:xfrm>
            <a:off x="539552" y="5301208"/>
            <a:ext cx="54131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583308" y="975211"/>
            <a:ext cx="4464496" cy="369332"/>
          </a:xfrm>
          <a:prstGeom prst="rect">
            <a:avLst/>
          </a:prstGeom>
          <a:noFill/>
        </p:spPr>
        <p:txBody>
          <a:bodyPr wrap="square" rtlCol="0">
            <a:spAutoFit/>
          </a:bodyPr>
          <a:lstStyle/>
          <a:p>
            <a:r>
              <a:rPr lang="de-DE" dirty="0" smtClean="0"/>
              <a:t>Der lernzielorientierte Lehrplan</a:t>
            </a:r>
            <a:endParaRPr lang="de-DE" dirty="0"/>
          </a:p>
        </p:txBody>
      </p:sp>
      <p:pic>
        <p:nvPicPr>
          <p:cNvPr id="1054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999" r="49406" b="30822"/>
          <a:stretch/>
        </p:blipFill>
        <p:spPr bwMode="auto">
          <a:xfrm rot="21207321">
            <a:off x="4917012" y="1361738"/>
            <a:ext cx="3750414" cy="36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hteck 13"/>
          <p:cNvSpPr/>
          <p:nvPr/>
        </p:nvSpPr>
        <p:spPr>
          <a:xfrm>
            <a:off x="323528" y="5949280"/>
            <a:ext cx="8568952" cy="4320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smtClean="0">
                <a:solidFill>
                  <a:schemeClr val="tx1"/>
                </a:solidFill>
              </a:rPr>
              <a:t> Frage:</a:t>
            </a:r>
            <a:r>
              <a:rPr lang="de-DE" b="1" dirty="0" smtClean="0">
                <a:solidFill>
                  <a:schemeClr val="tx1"/>
                </a:solidFill>
              </a:rPr>
              <a:t> </a:t>
            </a:r>
            <a:r>
              <a:rPr lang="de-DE" b="1" i="1" dirty="0" smtClean="0">
                <a:solidFill>
                  <a:schemeClr val="tx1"/>
                </a:solidFill>
              </a:rPr>
              <a:t>... was </a:t>
            </a:r>
            <a:r>
              <a:rPr lang="de-DE" b="1" i="1" dirty="0">
                <a:solidFill>
                  <a:schemeClr val="tx1"/>
                </a:solidFill>
              </a:rPr>
              <a:t>nehmen die </a:t>
            </a:r>
            <a:r>
              <a:rPr lang="de-DE" sz="2400" b="1" i="1" dirty="0">
                <a:solidFill>
                  <a:schemeClr val="accent6">
                    <a:lumMod val="75000"/>
                  </a:schemeClr>
                </a:solidFill>
              </a:rPr>
              <a:t>SuS </a:t>
            </a:r>
            <a:r>
              <a:rPr lang="de-DE" b="1" i="1" dirty="0" smtClean="0">
                <a:solidFill>
                  <a:schemeClr val="tx1"/>
                </a:solidFill>
              </a:rPr>
              <a:t>aus dem Unterricht mit – was </a:t>
            </a:r>
            <a:r>
              <a:rPr lang="de-DE" sz="2400" b="1" i="1" dirty="0" smtClean="0">
                <a:solidFill>
                  <a:schemeClr val="tx2"/>
                </a:solidFill>
              </a:rPr>
              <a:t>können</a:t>
            </a:r>
            <a:r>
              <a:rPr lang="de-DE" sz="2400" b="1" i="1" dirty="0" smtClean="0">
                <a:solidFill>
                  <a:schemeClr val="tx1"/>
                </a:solidFill>
              </a:rPr>
              <a:t> </a:t>
            </a:r>
            <a:r>
              <a:rPr lang="de-DE" b="1" i="1" dirty="0" smtClean="0">
                <a:solidFill>
                  <a:schemeClr val="tx1"/>
                </a:solidFill>
              </a:rPr>
              <a:t>sie am Ende?</a:t>
            </a:r>
            <a:endParaRPr lang="de-DE" b="1" i="1" dirty="0">
              <a:solidFill>
                <a:schemeClr val="tx1"/>
              </a:solidFill>
            </a:endParaRPr>
          </a:p>
        </p:txBody>
      </p:sp>
      <p:sp>
        <p:nvSpPr>
          <p:cNvPr id="19" name="Rechteck 18"/>
          <p:cNvSpPr/>
          <p:nvPr/>
        </p:nvSpPr>
        <p:spPr>
          <a:xfrm>
            <a:off x="5769203" y="5151834"/>
            <a:ext cx="1152000" cy="249537"/>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1583308" y="5176439"/>
            <a:ext cx="501213" cy="249537"/>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1575256" y="5536479"/>
            <a:ext cx="1340560" cy="249537"/>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Picture 1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85" r="27810" b="21534"/>
          <a:stretch/>
        </p:blipFill>
        <p:spPr bwMode="auto">
          <a:xfrm rot="21165288">
            <a:off x="934173" y="833551"/>
            <a:ext cx="3963284" cy="389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hteck 23"/>
          <p:cNvSpPr/>
          <p:nvPr/>
        </p:nvSpPr>
        <p:spPr>
          <a:xfrm rot="954609">
            <a:off x="3375439" y="1747960"/>
            <a:ext cx="740543" cy="249876"/>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rot="21042749">
            <a:off x="1451401" y="2206008"/>
            <a:ext cx="740543" cy="155153"/>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rot="20927062">
            <a:off x="1196993" y="1152624"/>
            <a:ext cx="1443109" cy="155153"/>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rot="1063981">
            <a:off x="3702681" y="3992126"/>
            <a:ext cx="1097377" cy="418965"/>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rot="21233469">
            <a:off x="5289489" y="1827878"/>
            <a:ext cx="1046768" cy="223973"/>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rot="21233469">
            <a:off x="5402910" y="2274903"/>
            <a:ext cx="786452" cy="223973"/>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rot="21233469">
            <a:off x="5485122" y="2901111"/>
            <a:ext cx="786452" cy="223973"/>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rot="21233469">
            <a:off x="5654577" y="3657593"/>
            <a:ext cx="786452" cy="223973"/>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rot="21233469">
            <a:off x="5713665" y="4243936"/>
            <a:ext cx="865097" cy="223973"/>
          </a:xfrm>
          <a:prstGeom prst="rect">
            <a:avLst/>
          </a:prstGeom>
          <a:solidFill>
            <a:srgbClr val="FFFF00">
              <a:alpha val="3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34" name="Grafik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41390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19" grpId="0" animBg="1"/>
      <p:bldP spid="21" grpId="0" animBg="1"/>
      <p:bldP spid="22"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6"/>
          <p:cNvSpPr txBox="1">
            <a:spLocks noChangeArrowheads="1"/>
          </p:cNvSpPr>
          <p:nvPr/>
        </p:nvSpPr>
        <p:spPr bwMode="auto">
          <a:xfrm>
            <a:off x="600647" y="836712"/>
            <a:ext cx="84597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400" i="1" dirty="0"/>
              <a:t> </a:t>
            </a:r>
            <a:r>
              <a:rPr lang="de-DE" sz="2400" i="1" dirty="0" smtClean="0"/>
              <a:t>            „PISA-Schock“</a:t>
            </a:r>
          </a:p>
          <a:p>
            <a:pPr eaLnBrk="1" hangingPunct="1">
              <a:spcBef>
                <a:spcPct val="50000"/>
              </a:spcBef>
            </a:pPr>
            <a:r>
              <a:rPr lang="de-DE" sz="1600" b="1" i="1" dirty="0" smtClean="0"/>
              <a:t>Die </a:t>
            </a:r>
            <a:r>
              <a:rPr lang="de-DE" sz="1600" b="1" i="1" dirty="0"/>
              <a:t>Abbildung zeigt die Schwankungen des Wasserstandes des Tschadsees in der Sahara in Nordafrika. Während der letzten Eiszeit, etwa 20 000 v. Chr., verschwand der Tschadsee vollständig. Um etwa 11 000 v. Chr. entstand er wieder neu. Heute hat er etwa den gleichen Wasserstand wie im Jahre 1000 n. Chr.</a:t>
            </a:r>
            <a:endParaRPr lang="de-DE" sz="2000" b="1" i="1" dirty="0"/>
          </a:p>
        </p:txBody>
      </p:sp>
      <p:pic>
        <p:nvPicPr>
          <p:cNvPr id="410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636912"/>
            <a:ext cx="5040312"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8"/>
          <p:cNvSpPr txBox="1">
            <a:spLocks noChangeArrowheads="1"/>
          </p:cNvSpPr>
          <p:nvPr/>
        </p:nvSpPr>
        <p:spPr bwMode="auto">
          <a:xfrm>
            <a:off x="5795963" y="2781300"/>
            <a:ext cx="3096517" cy="3447098"/>
          </a:xfrm>
          <a:prstGeom prst="rect">
            <a:avLst/>
          </a:prstGeom>
          <a:solidFill>
            <a:schemeClr val="accent6">
              <a:lumMod val="20000"/>
              <a:lumOff val="80000"/>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600" b="1" dirty="0"/>
              <a:t>Aufgaben:</a:t>
            </a:r>
            <a:br>
              <a:rPr lang="de-DE" sz="1600" b="1" dirty="0"/>
            </a:br>
            <a:r>
              <a:rPr lang="de-DE" dirty="0"/>
              <a:t>...</a:t>
            </a:r>
            <a:br>
              <a:rPr lang="de-DE" dirty="0"/>
            </a:br>
            <a:r>
              <a:rPr lang="de-DE" sz="1600" dirty="0"/>
              <a:t>2. Wie tief ist der Tschadsee heute?</a:t>
            </a:r>
          </a:p>
          <a:p>
            <a:pPr eaLnBrk="1" hangingPunct="1">
              <a:spcBef>
                <a:spcPct val="50000"/>
              </a:spcBef>
            </a:pPr>
            <a:r>
              <a:rPr lang="de-DE" sz="1600" dirty="0"/>
              <a:t>A Etwa zwei Meter</a:t>
            </a:r>
          </a:p>
          <a:p>
            <a:pPr eaLnBrk="1" hangingPunct="1">
              <a:spcBef>
                <a:spcPct val="50000"/>
              </a:spcBef>
            </a:pPr>
            <a:r>
              <a:rPr lang="de-DE" sz="1600" dirty="0"/>
              <a:t>B Etwa fünfzehn Meter</a:t>
            </a:r>
          </a:p>
          <a:p>
            <a:pPr eaLnBrk="1" hangingPunct="1">
              <a:spcBef>
                <a:spcPct val="50000"/>
              </a:spcBef>
            </a:pPr>
            <a:r>
              <a:rPr lang="de-DE" sz="1600" dirty="0"/>
              <a:t>C Etwa fünfzig Meter</a:t>
            </a:r>
          </a:p>
          <a:p>
            <a:pPr eaLnBrk="1" hangingPunct="1">
              <a:spcBef>
                <a:spcPct val="50000"/>
              </a:spcBef>
            </a:pPr>
            <a:r>
              <a:rPr lang="de-DE" sz="1600" dirty="0"/>
              <a:t>D Er ist vollständig verschwunden</a:t>
            </a:r>
          </a:p>
          <a:p>
            <a:pPr eaLnBrk="1" hangingPunct="1">
              <a:spcBef>
                <a:spcPct val="50000"/>
              </a:spcBef>
            </a:pPr>
            <a:r>
              <a:rPr lang="de-DE" sz="1600" dirty="0"/>
              <a:t>E Diese Information wird nicht gegeben</a:t>
            </a:r>
          </a:p>
        </p:txBody>
      </p:sp>
      <p:cxnSp>
        <p:nvCxnSpPr>
          <p:cNvPr id="8" name="Gerade Verbindung 7"/>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10"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 name="Textfeld 10"/>
          <p:cNvSpPr txBox="1"/>
          <p:nvPr/>
        </p:nvSpPr>
        <p:spPr>
          <a:xfrm>
            <a:off x="614066" y="692696"/>
            <a:ext cx="1509662" cy="646331"/>
          </a:xfrm>
          <a:prstGeom prst="rect">
            <a:avLst/>
          </a:prstGeom>
          <a:noFill/>
        </p:spPr>
        <p:txBody>
          <a:bodyPr wrap="square" rtlCol="0">
            <a:spAutoFit/>
          </a:bodyPr>
          <a:lstStyle/>
          <a:p>
            <a:r>
              <a:rPr lang="de-DE" sz="3600" dirty="0" smtClean="0">
                <a:solidFill>
                  <a:schemeClr val="accent6">
                    <a:lumMod val="75000"/>
                  </a:schemeClr>
                </a:solidFill>
              </a:rPr>
              <a:t>2000:</a:t>
            </a:r>
            <a:endParaRPr lang="de-DE" sz="3600" dirty="0">
              <a:solidFill>
                <a:schemeClr val="accent6">
                  <a:lumMod val="75000"/>
                </a:schemeClr>
              </a:solidFill>
            </a:endParaRPr>
          </a:p>
        </p:txBody>
      </p:sp>
      <p:sp>
        <p:nvSpPr>
          <p:cNvPr id="13"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415291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8"/>
          <p:cNvSpPr txBox="1">
            <a:spLocks noChangeArrowheads="1"/>
          </p:cNvSpPr>
          <p:nvPr/>
        </p:nvSpPr>
        <p:spPr bwMode="auto">
          <a:xfrm>
            <a:off x="468313" y="980728"/>
            <a:ext cx="792003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3600" b="1" i="1" dirty="0"/>
              <a:t>Zuspitzung:</a:t>
            </a:r>
          </a:p>
          <a:p>
            <a:pPr eaLnBrk="1" hangingPunct="1">
              <a:spcBef>
                <a:spcPct val="50000"/>
              </a:spcBef>
            </a:pPr>
            <a:r>
              <a:rPr lang="de-DE" sz="3200" b="1" i="1" dirty="0"/>
              <a:t>Wir fragen heute weniger: </a:t>
            </a:r>
            <a:r>
              <a:rPr lang="de-DE" sz="3200" b="1" dirty="0"/>
              <a:t>„Unterrichten wir</a:t>
            </a:r>
            <a:r>
              <a:rPr lang="de-DE" sz="3200" b="1" i="1" dirty="0"/>
              <a:t> </a:t>
            </a:r>
            <a:r>
              <a:rPr lang="de-DE" sz="3200" b="1" i="1" dirty="0">
                <a:solidFill>
                  <a:schemeClr val="tx2"/>
                </a:solidFill>
              </a:rPr>
              <a:t>die richtigen Sachen?</a:t>
            </a:r>
            <a:r>
              <a:rPr lang="de-DE" sz="3200" b="1" i="1" dirty="0"/>
              <a:t>“ </a:t>
            </a:r>
          </a:p>
          <a:p>
            <a:pPr eaLnBrk="1" hangingPunct="1">
              <a:spcBef>
                <a:spcPct val="50000"/>
              </a:spcBef>
            </a:pPr>
            <a:r>
              <a:rPr lang="de-DE" sz="2800" b="1" i="1" dirty="0"/>
              <a:t>-  </a:t>
            </a:r>
            <a:r>
              <a:rPr lang="de-DE" sz="2800" b="1" i="1" dirty="0" smtClean="0"/>
              <a:t>als vielmehr</a:t>
            </a:r>
            <a:r>
              <a:rPr lang="de-DE" sz="2800" b="1" i="1" dirty="0"/>
              <a:t>:</a:t>
            </a:r>
          </a:p>
          <a:p>
            <a:pPr eaLnBrk="1" hangingPunct="1">
              <a:spcBef>
                <a:spcPct val="50000"/>
              </a:spcBef>
            </a:pPr>
            <a:r>
              <a:rPr lang="de-DE" sz="3600" b="1" dirty="0"/>
              <a:t>„Unterrichten wir</a:t>
            </a:r>
            <a:r>
              <a:rPr lang="de-DE" sz="3600" b="1" i="1" dirty="0"/>
              <a:t> </a:t>
            </a:r>
            <a:r>
              <a:rPr lang="de-DE" sz="3600" b="1" i="1" dirty="0">
                <a:solidFill>
                  <a:schemeClr val="accent6">
                    <a:lumMod val="75000"/>
                  </a:schemeClr>
                </a:solidFill>
              </a:rPr>
              <a:t>die Sachen richtig?</a:t>
            </a:r>
            <a:r>
              <a:rPr lang="de-DE" sz="3600" b="1" i="1" dirty="0"/>
              <a:t>“</a:t>
            </a:r>
            <a:endParaRPr lang="de-DE" sz="2000" b="1" i="1" dirty="0"/>
          </a:p>
        </p:txBody>
      </p:sp>
      <p:cxnSp>
        <p:nvCxnSpPr>
          <p:cNvPr id="6" name="Gerade Verbindung 5"/>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23207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8">
                                            <p:txEl>
                                              <p:pRg st="1" end="1"/>
                                            </p:txEl>
                                          </p:spTgt>
                                        </p:tgtEl>
                                        <p:attrNameLst>
                                          <p:attrName>style.visibility</p:attrName>
                                        </p:attrNameLst>
                                      </p:cBhvr>
                                      <p:to>
                                        <p:strVal val="visible"/>
                                      </p:to>
                                    </p:set>
                                    <p:animEffect transition="in" filter="blinds(horizontal)">
                                      <p:cBhvr>
                                        <p:cTn id="7" dur="500"/>
                                        <p:tgtEl>
                                          <p:spTgt spid="1024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8">
                                            <p:txEl>
                                              <p:pRg st="2" end="2"/>
                                            </p:txEl>
                                          </p:spTgt>
                                        </p:tgtEl>
                                        <p:attrNameLst>
                                          <p:attrName>style.visibility</p:attrName>
                                        </p:attrNameLst>
                                      </p:cBhvr>
                                      <p:to>
                                        <p:strVal val="visible"/>
                                      </p:to>
                                    </p:set>
                                    <p:animEffect transition="in" filter="blinds(horizontal)">
                                      <p:cBhvr>
                                        <p:cTn id="12" dur="500"/>
                                        <p:tgtEl>
                                          <p:spTgt spid="1024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8">
                                            <p:txEl>
                                              <p:pRg st="3" end="3"/>
                                            </p:txEl>
                                          </p:spTgt>
                                        </p:tgtEl>
                                        <p:attrNameLst>
                                          <p:attrName>style.visibility</p:attrName>
                                        </p:attrNameLst>
                                      </p:cBhvr>
                                      <p:to>
                                        <p:strVal val="visible"/>
                                      </p:to>
                                    </p:set>
                                    <p:animEffect transition="in" filter="blinds(horizontal)">
                                      <p:cBhvr>
                                        <p:cTn id="17" dur="500"/>
                                        <p:tgtEl>
                                          <p:spTgt spid="102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8"/>
          <p:cNvSpPr txBox="1">
            <a:spLocks noChangeArrowheads="1"/>
          </p:cNvSpPr>
          <p:nvPr/>
        </p:nvSpPr>
        <p:spPr bwMode="auto">
          <a:xfrm>
            <a:off x="468313" y="954008"/>
            <a:ext cx="792003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3600" b="1" i="1" dirty="0" smtClean="0"/>
              <a:t>Schlussfolgerung:</a:t>
            </a:r>
            <a:endParaRPr lang="de-DE" sz="3600" b="1" i="1" dirty="0"/>
          </a:p>
          <a:p>
            <a:pPr eaLnBrk="1" hangingPunct="1">
              <a:spcBef>
                <a:spcPct val="50000"/>
              </a:spcBef>
            </a:pPr>
            <a:r>
              <a:rPr lang="de-DE" sz="2800" b="1" i="1" dirty="0"/>
              <a:t>Wir </a:t>
            </a:r>
            <a:r>
              <a:rPr lang="de-DE" sz="2800" b="1" i="1" dirty="0" smtClean="0"/>
              <a:t>brauchen nicht länger reine </a:t>
            </a:r>
            <a:r>
              <a:rPr lang="de-DE" sz="2800" b="1" i="1" dirty="0" smtClean="0">
                <a:solidFill>
                  <a:schemeClr val="tx2"/>
                </a:solidFill>
              </a:rPr>
              <a:t>Lehrpläne („Flötenheftchen“)</a:t>
            </a:r>
            <a:r>
              <a:rPr lang="de-DE" sz="2800" b="1" i="1" dirty="0" smtClean="0"/>
              <a:t>, die uns darüber </a:t>
            </a:r>
            <a:r>
              <a:rPr lang="de-DE" sz="2800" b="1" i="1" dirty="0" smtClean="0">
                <a:solidFill>
                  <a:schemeClr val="tx2"/>
                </a:solidFill>
              </a:rPr>
              <a:t>belehren</a:t>
            </a:r>
            <a:r>
              <a:rPr lang="de-DE" sz="2800" b="1" i="1" dirty="0" smtClean="0"/>
              <a:t>, welche „Sachen“ wir </a:t>
            </a:r>
            <a:r>
              <a:rPr lang="de-DE" sz="2800" b="1" i="1" dirty="0" smtClean="0">
                <a:solidFill>
                  <a:schemeClr val="tx2"/>
                </a:solidFill>
              </a:rPr>
              <a:t>lehren</a:t>
            </a:r>
            <a:r>
              <a:rPr lang="de-DE" sz="2800" b="1" i="1" dirty="0" smtClean="0"/>
              <a:t> sollen</a:t>
            </a:r>
          </a:p>
          <a:p>
            <a:pPr eaLnBrk="1" hangingPunct="1">
              <a:spcBef>
                <a:spcPct val="50000"/>
              </a:spcBef>
            </a:pPr>
            <a:r>
              <a:rPr lang="de-DE" sz="2800" b="1" i="1" dirty="0" smtClean="0"/>
              <a:t>- sondern:</a:t>
            </a:r>
            <a:endParaRPr lang="de-DE" sz="2800" b="1" i="1" dirty="0"/>
          </a:p>
          <a:p>
            <a:pPr eaLnBrk="1" hangingPunct="1">
              <a:spcBef>
                <a:spcPct val="50000"/>
              </a:spcBef>
            </a:pPr>
            <a:r>
              <a:rPr lang="de-DE" sz="2800" b="1" i="1" dirty="0" smtClean="0"/>
              <a:t>wir brauchen solche </a:t>
            </a:r>
            <a:r>
              <a:rPr lang="de-DE" sz="2800" b="1" i="1" dirty="0" smtClean="0">
                <a:solidFill>
                  <a:schemeClr val="accent6">
                    <a:lumMod val="75000"/>
                  </a:schemeClr>
                </a:solidFill>
              </a:rPr>
              <a:t>Pläne</a:t>
            </a:r>
            <a:r>
              <a:rPr lang="de-DE" sz="2800" b="1" i="1" dirty="0" smtClean="0"/>
              <a:t>, die beschreiben, welche Inhalte wir </a:t>
            </a:r>
            <a:r>
              <a:rPr lang="de-DE" sz="2800" b="1" i="1" dirty="0" smtClean="0">
                <a:solidFill>
                  <a:schemeClr val="accent6">
                    <a:lumMod val="75000"/>
                  </a:schemeClr>
                </a:solidFill>
              </a:rPr>
              <a:t>lehren</a:t>
            </a:r>
            <a:r>
              <a:rPr lang="de-DE" sz="2800" b="1" i="1" dirty="0" smtClean="0"/>
              <a:t> – </a:t>
            </a:r>
            <a:r>
              <a:rPr lang="de-DE" sz="2800" b="1" i="1" dirty="0" smtClean="0">
                <a:solidFill>
                  <a:schemeClr val="accent6">
                    <a:lumMod val="75000"/>
                  </a:schemeClr>
                </a:solidFill>
              </a:rPr>
              <a:t>PLUS</a:t>
            </a:r>
            <a:r>
              <a:rPr lang="de-DE" sz="2800" b="1" i="1" dirty="0" smtClean="0"/>
              <a:t> das, was die Schülerinnen und Schüler </a:t>
            </a:r>
            <a:r>
              <a:rPr lang="de-DE" sz="2800" b="1" i="1" dirty="0" smtClean="0">
                <a:solidFill>
                  <a:schemeClr val="accent6">
                    <a:lumMod val="75000"/>
                  </a:schemeClr>
                </a:solidFill>
              </a:rPr>
              <a:t>am Ende wissen und können</a:t>
            </a:r>
            <a:endParaRPr lang="de-DE" sz="2800" b="1" i="1" dirty="0"/>
          </a:p>
        </p:txBody>
      </p:sp>
      <p:cxnSp>
        <p:nvCxnSpPr>
          <p:cNvPr id="6" name="Gerade Verbindung 5"/>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41825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8">
                                            <p:txEl>
                                              <p:pRg st="1" end="1"/>
                                            </p:txEl>
                                          </p:spTgt>
                                        </p:tgtEl>
                                        <p:attrNameLst>
                                          <p:attrName>style.visibility</p:attrName>
                                        </p:attrNameLst>
                                      </p:cBhvr>
                                      <p:to>
                                        <p:strVal val="visible"/>
                                      </p:to>
                                    </p:set>
                                    <p:animEffect transition="in" filter="blinds(horizontal)">
                                      <p:cBhvr>
                                        <p:cTn id="7" dur="500"/>
                                        <p:tgtEl>
                                          <p:spTgt spid="1024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8">
                                            <p:txEl>
                                              <p:pRg st="2" end="2"/>
                                            </p:txEl>
                                          </p:spTgt>
                                        </p:tgtEl>
                                        <p:attrNameLst>
                                          <p:attrName>style.visibility</p:attrName>
                                        </p:attrNameLst>
                                      </p:cBhvr>
                                      <p:to>
                                        <p:strVal val="visible"/>
                                      </p:to>
                                    </p:set>
                                    <p:animEffect transition="in" filter="blinds(horizontal)">
                                      <p:cBhvr>
                                        <p:cTn id="12" dur="500"/>
                                        <p:tgtEl>
                                          <p:spTgt spid="1024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8">
                                            <p:txEl>
                                              <p:pRg st="3" end="3"/>
                                            </p:txEl>
                                          </p:spTgt>
                                        </p:tgtEl>
                                        <p:attrNameLst>
                                          <p:attrName>style.visibility</p:attrName>
                                        </p:attrNameLst>
                                      </p:cBhvr>
                                      <p:to>
                                        <p:strVal val="visible"/>
                                      </p:to>
                                    </p:set>
                                    <p:animEffect transition="in" filter="blinds(horizontal)">
                                      <p:cBhvr>
                                        <p:cTn id="17" dur="500"/>
                                        <p:tgtEl>
                                          <p:spTgt spid="102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67544" y="836712"/>
            <a:ext cx="8281615" cy="523220"/>
          </a:xfrm>
          <a:prstGeom prst="rect">
            <a:avLst/>
          </a:prstGeom>
          <a:noFill/>
        </p:spPr>
        <p:txBody>
          <a:bodyPr wrap="square" rtlCol="0">
            <a:spAutoFit/>
          </a:bodyPr>
          <a:lstStyle/>
          <a:p>
            <a:r>
              <a:rPr lang="de-DE" sz="2800" dirty="0" smtClean="0">
                <a:latin typeface="Century Gothic" panose="020B0502020202020204" pitchFamily="34" charset="0"/>
              </a:rPr>
              <a:t>Zusammenfassung:</a:t>
            </a:r>
            <a:endParaRPr lang="de-DE" sz="2800" i="1" dirty="0">
              <a:latin typeface="Century Gothic" panose="020B0502020202020204" pitchFamily="34" charset="0"/>
            </a:endParaRPr>
          </a:p>
        </p:txBody>
      </p:sp>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8" name="Abgerundetes Rechteck 7"/>
          <p:cNvSpPr/>
          <p:nvPr/>
        </p:nvSpPr>
        <p:spPr>
          <a:xfrm>
            <a:off x="395288" y="1412776"/>
            <a:ext cx="3996444" cy="13681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smtClean="0">
                <a:latin typeface="Arial" panose="020B0604020202020204" pitchFamily="34" charset="0"/>
                <a:cs typeface="Arial" panose="020B0604020202020204" pitchFamily="34" charset="0"/>
              </a:rPr>
              <a:t>60er-Jahre</a:t>
            </a:r>
          </a:p>
          <a:p>
            <a:pPr algn="ctr"/>
            <a:r>
              <a:rPr lang="de-DE" sz="2000" b="1" i="1" dirty="0" smtClean="0">
                <a:latin typeface="Arial" panose="020B0604020202020204" pitchFamily="34" charset="0"/>
                <a:cs typeface="Arial" panose="020B0604020202020204" pitchFamily="34" charset="0"/>
              </a:rPr>
              <a:t>Inhaltsorientierte</a:t>
            </a:r>
            <a:r>
              <a:rPr lang="de-DE" sz="2000" b="1" dirty="0" smtClean="0">
                <a:latin typeface="Arial" panose="020B0604020202020204" pitchFamily="34" charset="0"/>
                <a:cs typeface="Arial" panose="020B0604020202020204" pitchFamily="34" charset="0"/>
              </a:rPr>
              <a:t> Lehrpläne</a:t>
            </a:r>
            <a:r>
              <a:rPr lang="de-DE" sz="2000" dirty="0" smtClean="0">
                <a:latin typeface="Arial" panose="020B0604020202020204" pitchFamily="34" charset="0"/>
                <a:cs typeface="Arial" panose="020B0604020202020204" pitchFamily="34" charset="0"/>
              </a:rPr>
              <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 reine  Aufzählung von „Stoffen“ und „</a:t>
            </a:r>
            <a:r>
              <a:rPr lang="de-DE" sz="2000" b="1" dirty="0" smtClean="0">
                <a:latin typeface="Arial" panose="020B0604020202020204" pitchFamily="34" charset="0"/>
                <a:cs typeface="Arial" panose="020B0604020202020204" pitchFamily="34" charset="0"/>
              </a:rPr>
              <a:t>Inhalten</a:t>
            </a:r>
            <a:r>
              <a:rPr lang="de-DE" sz="2000" dirty="0" smtClean="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sp>
        <p:nvSpPr>
          <p:cNvPr id="12" name="Abgerundetes Rechteck 11"/>
          <p:cNvSpPr/>
          <p:nvPr/>
        </p:nvSpPr>
        <p:spPr>
          <a:xfrm>
            <a:off x="4752715" y="1412776"/>
            <a:ext cx="3996444" cy="1725812"/>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b="1" dirty="0" smtClean="0">
                <a:solidFill>
                  <a:schemeClr val="accent6">
                    <a:lumMod val="75000"/>
                  </a:schemeClr>
                </a:solidFill>
                <a:latin typeface="Arial" panose="020B0604020202020204" pitchFamily="34" charset="0"/>
                <a:cs typeface="Arial" panose="020B0604020202020204" pitchFamily="34" charset="0"/>
              </a:rPr>
              <a:t>Lehrkräfte </a:t>
            </a:r>
            <a:r>
              <a:rPr lang="de-DE" sz="2000" dirty="0" smtClean="0">
                <a:latin typeface="Arial" panose="020B0604020202020204" pitchFamily="34" charset="0"/>
                <a:cs typeface="Arial" panose="020B0604020202020204" pitchFamily="34" charset="0"/>
              </a:rPr>
              <a:t>müssen </a:t>
            </a:r>
            <a:br>
              <a:rPr lang="de-DE" sz="2000" dirty="0" smtClean="0">
                <a:latin typeface="Arial" panose="020B0604020202020204" pitchFamily="34" charset="0"/>
                <a:cs typeface="Arial" panose="020B0604020202020204" pitchFamily="34" charset="0"/>
              </a:rPr>
            </a:br>
            <a:r>
              <a:rPr lang="de-DE" sz="2000" b="1" dirty="0" smtClean="0">
                <a:solidFill>
                  <a:schemeClr val="accent6">
                    <a:lumMod val="75000"/>
                  </a:schemeClr>
                </a:solidFill>
                <a:latin typeface="Arial" panose="020B0604020202020204" pitchFamily="34" charset="0"/>
                <a:cs typeface="Arial" panose="020B0604020202020204" pitchFamily="34" charset="0"/>
              </a:rPr>
              <a:t>„Inhalte in Unterricht verwandeln“</a:t>
            </a:r>
          </a:p>
          <a:p>
            <a:pPr algn="ctr"/>
            <a:r>
              <a:rPr lang="de-DE" sz="2000" dirty="0" smtClean="0">
                <a:latin typeface="Arial" panose="020B0604020202020204" pitchFamily="34" charset="0"/>
                <a:cs typeface="Arial" panose="020B0604020202020204" pitchFamily="34" charset="0"/>
              </a:rPr>
              <a:t>Was die </a:t>
            </a:r>
            <a:r>
              <a:rPr lang="de-DE" sz="2000" b="1" i="1" dirty="0" smtClean="0">
                <a:solidFill>
                  <a:schemeClr val="tx2"/>
                </a:solidFill>
                <a:latin typeface="Arial" panose="020B0604020202020204" pitchFamily="34" charset="0"/>
                <a:cs typeface="Arial" panose="020B0604020202020204" pitchFamily="34" charset="0"/>
              </a:rPr>
              <a:t>Kinder</a:t>
            </a:r>
            <a:r>
              <a:rPr lang="de-DE" sz="2000" dirty="0" smtClean="0">
                <a:latin typeface="Arial" panose="020B0604020202020204" pitchFamily="34" charset="0"/>
                <a:cs typeface="Arial" panose="020B0604020202020204" pitchFamily="34" charset="0"/>
              </a:rPr>
              <a:t> lernen, entscheidet die Lehrkraft</a:t>
            </a:r>
            <a:endParaRPr lang="de-DE" sz="2000" dirty="0">
              <a:latin typeface="Arial" panose="020B0604020202020204" pitchFamily="34" charset="0"/>
              <a:cs typeface="Arial" panose="020B0604020202020204" pitchFamily="34" charset="0"/>
            </a:endParaRPr>
          </a:p>
        </p:txBody>
      </p:sp>
      <p:sp>
        <p:nvSpPr>
          <p:cNvPr id="13" name="Abgerundetes Rechteck 12"/>
          <p:cNvSpPr/>
          <p:nvPr/>
        </p:nvSpPr>
        <p:spPr>
          <a:xfrm>
            <a:off x="359532" y="3284984"/>
            <a:ext cx="3996444"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smtClean="0">
                <a:latin typeface="Arial" panose="020B0604020202020204" pitchFamily="34" charset="0"/>
                <a:cs typeface="Arial" panose="020B0604020202020204" pitchFamily="34" charset="0"/>
              </a:rPr>
              <a:t>70er-/80er-Jahre</a:t>
            </a:r>
          </a:p>
          <a:p>
            <a:pPr algn="ctr"/>
            <a:r>
              <a:rPr lang="de-DE" sz="2000" b="1" i="1" dirty="0" smtClean="0">
                <a:latin typeface="Arial" panose="020B0604020202020204" pitchFamily="34" charset="0"/>
                <a:cs typeface="Arial" panose="020B0604020202020204" pitchFamily="34" charset="0"/>
              </a:rPr>
              <a:t>Lernzielorientierte </a:t>
            </a:r>
            <a:r>
              <a:rPr lang="de-DE" sz="2000" b="1" dirty="0" smtClean="0">
                <a:latin typeface="Arial" panose="020B0604020202020204" pitchFamily="34" charset="0"/>
                <a:cs typeface="Arial" panose="020B0604020202020204" pitchFamily="34" charset="0"/>
              </a:rPr>
              <a:t>Lehrpläne</a:t>
            </a:r>
            <a:r>
              <a:rPr lang="de-DE" sz="2000" dirty="0" smtClean="0">
                <a:latin typeface="Arial" panose="020B0604020202020204" pitchFamily="34" charset="0"/>
                <a:cs typeface="Arial" panose="020B0604020202020204" pitchFamily="34" charset="0"/>
              </a:rPr>
              <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 Aufzählung von „</a:t>
            </a:r>
            <a:r>
              <a:rPr lang="de-DE" sz="2000" b="1" dirty="0" smtClean="0">
                <a:latin typeface="Arial" panose="020B0604020202020204" pitchFamily="34" charset="0"/>
                <a:cs typeface="Arial" panose="020B0604020202020204" pitchFamily="34" charset="0"/>
              </a:rPr>
              <a:t>Zielen</a:t>
            </a:r>
            <a:r>
              <a:rPr lang="de-DE" sz="2000" dirty="0" smtClean="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p:txBody>
      </p:sp>
      <p:sp>
        <p:nvSpPr>
          <p:cNvPr id="14" name="Abgerundetes Rechteck 13"/>
          <p:cNvSpPr/>
          <p:nvPr/>
        </p:nvSpPr>
        <p:spPr>
          <a:xfrm>
            <a:off x="395288" y="4689761"/>
            <a:ext cx="3996444" cy="1584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smtClean="0">
                <a:latin typeface="Arial" panose="020B0604020202020204" pitchFamily="34" charset="0"/>
                <a:cs typeface="Arial" panose="020B0604020202020204" pitchFamily="34" charset="0"/>
              </a:rPr>
              <a:t>seit 2004</a:t>
            </a:r>
          </a:p>
          <a:p>
            <a:pPr algn="ctr"/>
            <a:r>
              <a:rPr lang="de-DE" sz="2000" b="1" i="1" dirty="0" smtClean="0">
                <a:latin typeface="Arial" panose="020B0604020202020204" pitchFamily="34" charset="0"/>
                <a:cs typeface="Arial" panose="020B0604020202020204" pitchFamily="34" charset="0"/>
              </a:rPr>
              <a:t>Kompetenzorientierter </a:t>
            </a:r>
            <a:r>
              <a:rPr lang="de-DE" sz="2000" b="1" dirty="0" smtClean="0">
                <a:latin typeface="Arial" panose="020B0604020202020204" pitchFamily="34" charset="0"/>
                <a:cs typeface="Arial" panose="020B0604020202020204" pitchFamily="34" charset="0"/>
              </a:rPr>
              <a:t>Bildungsplan</a:t>
            </a:r>
            <a:r>
              <a:rPr lang="de-DE" sz="2000" dirty="0" smtClean="0">
                <a:latin typeface="Arial" panose="020B0604020202020204" pitchFamily="34" charset="0"/>
                <a:cs typeface="Arial" panose="020B0604020202020204" pitchFamily="34" charset="0"/>
              </a:rPr>
              <a:t/>
            </a:r>
            <a:br>
              <a:rPr lang="de-DE" sz="20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 Beschreibung von </a:t>
            </a:r>
            <a:r>
              <a:rPr lang="de-DE" sz="1600" i="1" dirty="0" smtClean="0">
                <a:latin typeface="Arial" panose="020B0604020202020204" pitchFamily="34" charset="0"/>
                <a:cs typeface="Arial" panose="020B0604020202020204" pitchFamily="34" charset="0"/>
              </a:rPr>
              <a:t>„</a:t>
            </a:r>
            <a:r>
              <a:rPr lang="de-DE" sz="1600" b="1" i="1" dirty="0" smtClean="0">
                <a:latin typeface="Arial" panose="020B0604020202020204" pitchFamily="34" charset="0"/>
                <a:cs typeface="Arial" panose="020B0604020202020204" pitchFamily="34" charset="0"/>
              </a:rPr>
              <a:t>Kompetenzen</a:t>
            </a:r>
            <a:r>
              <a:rPr lang="de-DE" sz="1600" i="1" dirty="0" smtClean="0">
                <a:latin typeface="Arial" panose="020B0604020202020204" pitchFamily="34" charset="0"/>
                <a:cs typeface="Arial" panose="020B0604020202020204" pitchFamily="34" charset="0"/>
              </a:rPr>
              <a:t>“</a:t>
            </a:r>
            <a:r>
              <a:rPr lang="de-DE" sz="1600" dirty="0" smtClean="0">
                <a:latin typeface="Arial" panose="020B0604020202020204" pitchFamily="34" charset="0"/>
                <a:cs typeface="Arial" panose="020B0604020202020204" pitchFamily="34" charset="0"/>
              </a:rPr>
              <a:t>, die der Unterricht vermitteln soll)</a:t>
            </a:r>
            <a:endParaRPr lang="de-DE" sz="1600" dirty="0">
              <a:latin typeface="Arial" panose="020B0604020202020204" pitchFamily="34" charset="0"/>
              <a:cs typeface="Arial" panose="020B0604020202020204" pitchFamily="34" charset="0"/>
            </a:endParaRPr>
          </a:p>
        </p:txBody>
      </p:sp>
      <p:sp>
        <p:nvSpPr>
          <p:cNvPr id="15" name="Abgerundetes Rechteck 14"/>
          <p:cNvSpPr/>
          <p:nvPr/>
        </p:nvSpPr>
        <p:spPr>
          <a:xfrm>
            <a:off x="4717369" y="3284984"/>
            <a:ext cx="3996444" cy="1296628"/>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b="1" dirty="0" smtClean="0">
                <a:solidFill>
                  <a:schemeClr val="accent6">
                    <a:lumMod val="75000"/>
                  </a:schemeClr>
                </a:solidFill>
                <a:latin typeface="Arial" panose="020B0604020202020204" pitchFamily="34" charset="0"/>
                <a:cs typeface="Arial" panose="020B0604020202020204" pitchFamily="34" charset="0"/>
              </a:rPr>
              <a:t>Lehrkräfte </a:t>
            </a:r>
            <a:r>
              <a:rPr lang="de-DE" sz="2000" dirty="0" smtClean="0">
                <a:latin typeface="Arial" panose="020B0604020202020204" pitchFamily="34" charset="0"/>
                <a:cs typeface="Arial" panose="020B0604020202020204" pitchFamily="34" charset="0"/>
              </a:rPr>
              <a:t>müssen </a:t>
            </a:r>
            <a:br>
              <a:rPr lang="de-DE" sz="2000" dirty="0" smtClean="0">
                <a:latin typeface="Arial" panose="020B0604020202020204" pitchFamily="34" charset="0"/>
                <a:cs typeface="Arial" panose="020B0604020202020204" pitchFamily="34" charset="0"/>
              </a:rPr>
            </a:br>
            <a:r>
              <a:rPr lang="de-DE" sz="2000" b="1" dirty="0" smtClean="0">
                <a:solidFill>
                  <a:schemeClr val="accent6">
                    <a:lumMod val="75000"/>
                  </a:schemeClr>
                </a:solidFill>
                <a:latin typeface="Arial" panose="020B0604020202020204" pitchFamily="34" charset="0"/>
                <a:cs typeface="Arial" panose="020B0604020202020204" pitchFamily="34" charset="0"/>
              </a:rPr>
              <a:t>Lernziele umsetzen</a:t>
            </a:r>
          </a:p>
          <a:p>
            <a:pPr algn="ctr"/>
            <a:r>
              <a:rPr lang="de-DE" sz="2000" dirty="0" smtClean="0">
                <a:latin typeface="Arial" panose="020B0604020202020204" pitchFamily="34" charset="0"/>
                <a:cs typeface="Arial" panose="020B0604020202020204" pitchFamily="34" charset="0"/>
              </a:rPr>
              <a:t>Unklar bleibt, was die </a:t>
            </a:r>
            <a:r>
              <a:rPr lang="de-DE" sz="2000" b="1" i="1" dirty="0">
                <a:solidFill>
                  <a:schemeClr val="tx2"/>
                </a:solidFill>
                <a:latin typeface="Arial" panose="020B0604020202020204" pitchFamily="34" charset="0"/>
                <a:cs typeface="Arial" panose="020B0604020202020204" pitchFamily="34" charset="0"/>
              </a:rPr>
              <a:t>Kinder</a:t>
            </a:r>
            <a:r>
              <a:rPr lang="de-DE" sz="2000" dirty="0" smtClean="0">
                <a:latin typeface="Arial" panose="020B0604020202020204" pitchFamily="34" charset="0"/>
                <a:cs typeface="Arial" panose="020B0604020202020204" pitchFamily="34" charset="0"/>
              </a:rPr>
              <a:t> am Ende </a:t>
            </a:r>
            <a:r>
              <a:rPr lang="de-DE" sz="2000" b="1" i="1" dirty="0" smtClean="0">
                <a:latin typeface="Arial" panose="020B0604020202020204" pitchFamily="34" charset="0"/>
                <a:cs typeface="Arial" panose="020B0604020202020204" pitchFamily="34" charset="0"/>
              </a:rPr>
              <a:t>können</a:t>
            </a:r>
            <a:endParaRPr lang="de-DE" sz="2000" b="1" i="1" dirty="0">
              <a:latin typeface="Arial" panose="020B0604020202020204" pitchFamily="34" charset="0"/>
              <a:cs typeface="Arial" panose="020B0604020202020204" pitchFamily="34" charset="0"/>
            </a:endParaRPr>
          </a:p>
        </p:txBody>
      </p:sp>
      <p:sp>
        <p:nvSpPr>
          <p:cNvPr id="16" name="Abgerundetes Rechteck 15"/>
          <p:cNvSpPr/>
          <p:nvPr/>
        </p:nvSpPr>
        <p:spPr>
          <a:xfrm>
            <a:off x="4680012" y="4661954"/>
            <a:ext cx="3996444" cy="1725812"/>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1600" dirty="0" smtClean="0">
                <a:latin typeface="Arial" panose="020B0604020202020204" pitchFamily="34" charset="0"/>
                <a:cs typeface="Arial" panose="020B0604020202020204" pitchFamily="34" charset="0"/>
              </a:rPr>
              <a:t>Der Plan beschreibt, </a:t>
            </a:r>
            <a:endParaRPr lang="de-DE" sz="1600" b="1" dirty="0" smtClean="0">
              <a:latin typeface="Arial" panose="020B0604020202020204" pitchFamily="34" charset="0"/>
              <a:cs typeface="Arial" panose="020B0604020202020204" pitchFamily="34" charset="0"/>
            </a:endParaRPr>
          </a:p>
          <a:p>
            <a:pPr algn="ctr"/>
            <a:r>
              <a:rPr lang="de-DE" sz="1600" dirty="0" smtClean="0">
                <a:latin typeface="Arial" panose="020B0604020202020204" pitchFamily="34" charset="0"/>
                <a:cs typeface="Arial" panose="020B0604020202020204" pitchFamily="34" charset="0"/>
              </a:rPr>
              <a:t>was die </a:t>
            </a:r>
            <a:r>
              <a:rPr lang="de-DE" sz="2000" b="1" i="1" dirty="0">
                <a:solidFill>
                  <a:schemeClr val="tx2"/>
                </a:solidFill>
                <a:latin typeface="Arial" panose="020B0604020202020204" pitchFamily="34" charset="0"/>
                <a:cs typeface="Arial" panose="020B0604020202020204" pitchFamily="34" charset="0"/>
              </a:rPr>
              <a:t>Kinder</a:t>
            </a:r>
            <a:r>
              <a:rPr lang="de-DE" sz="1600" dirty="0" smtClean="0">
                <a:latin typeface="Arial" panose="020B0604020202020204" pitchFamily="34" charset="0"/>
                <a:cs typeface="Arial" panose="020B0604020202020204" pitchFamily="34" charset="0"/>
              </a:rPr>
              <a:t> lernen und am Ende </a:t>
            </a:r>
            <a:r>
              <a:rPr lang="de-DE" sz="2000" b="1" i="1" dirty="0">
                <a:solidFill>
                  <a:schemeClr val="tx2"/>
                </a:solidFill>
                <a:latin typeface="Arial" panose="020B0604020202020204" pitchFamily="34" charset="0"/>
                <a:cs typeface="Arial" panose="020B0604020202020204" pitchFamily="34" charset="0"/>
              </a:rPr>
              <a:t>können</a:t>
            </a:r>
            <a:r>
              <a:rPr lang="de-DE" sz="1600" b="1" i="1" dirty="0" smtClean="0">
                <a:latin typeface="Arial" panose="020B0604020202020204" pitchFamily="34" charset="0"/>
                <a:cs typeface="Arial" panose="020B0604020202020204" pitchFamily="34" charset="0"/>
              </a:rPr>
              <a:t> sollen </a:t>
            </a:r>
            <a:br>
              <a:rPr lang="de-DE" sz="1600" b="1" i="1" dirty="0" smtClean="0">
                <a:latin typeface="Arial" panose="020B0604020202020204" pitchFamily="34" charset="0"/>
                <a:cs typeface="Arial" panose="020B0604020202020204" pitchFamily="34" charset="0"/>
              </a:rPr>
            </a:br>
            <a:r>
              <a:rPr lang="de-DE" sz="1600" b="1" i="1" dirty="0" smtClean="0">
                <a:latin typeface="Arial" panose="020B0604020202020204" pitchFamily="34" charset="0"/>
                <a:cs typeface="Arial" panose="020B0604020202020204" pitchFamily="34" charset="0"/>
              </a:rPr>
              <a:t>(= Kompetenzerwerb):</a:t>
            </a:r>
            <a:br>
              <a:rPr lang="de-DE" sz="1600" b="1" i="1" dirty="0" smtClean="0">
                <a:latin typeface="Arial" panose="020B0604020202020204" pitchFamily="34" charset="0"/>
                <a:cs typeface="Arial" panose="020B0604020202020204" pitchFamily="34" charset="0"/>
              </a:rPr>
            </a:br>
            <a:r>
              <a:rPr lang="de-DE" b="1" i="1" dirty="0" smtClean="0">
                <a:solidFill>
                  <a:schemeClr val="accent6">
                    <a:lumMod val="75000"/>
                  </a:schemeClr>
                </a:solidFill>
                <a:latin typeface="Arial" panose="020B0604020202020204" pitchFamily="34" charset="0"/>
                <a:cs typeface="Arial" panose="020B0604020202020204" pitchFamily="34" charset="0"/>
              </a:rPr>
              <a:t>Lehrkräfte planen Lernwege – vom Ziel aus </a:t>
            </a:r>
            <a:endParaRPr lang="de-DE" b="1" i="1" dirty="0">
              <a:solidFill>
                <a:schemeClr val="accent6">
                  <a:lumMod val="75000"/>
                </a:schemeClr>
              </a:solidFill>
              <a:latin typeface="Arial" panose="020B0604020202020204" pitchFamily="34" charset="0"/>
              <a:cs typeface="Arial" panose="020B0604020202020204" pitchFamily="34" charset="0"/>
            </a:endParaRPr>
          </a:p>
        </p:txBody>
      </p:sp>
      <p:sp>
        <p:nvSpPr>
          <p:cNvPr id="20" name="Pfeil nach links 19"/>
          <p:cNvSpPr/>
          <p:nvPr/>
        </p:nvSpPr>
        <p:spPr>
          <a:xfrm rot="16200000">
            <a:off x="2214931" y="2562654"/>
            <a:ext cx="392644" cy="957041"/>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Pfeil nach links 20"/>
          <p:cNvSpPr/>
          <p:nvPr/>
        </p:nvSpPr>
        <p:spPr>
          <a:xfrm rot="16200000">
            <a:off x="2197188" y="4067708"/>
            <a:ext cx="392644" cy="957041"/>
          </a:xfrm>
          <a:prstGeom prst="lef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Gleichschenkliges Dreieck 1"/>
          <p:cNvSpPr/>
          <p:nvPr/>
        </p:nvSpPr>
        <p:spPr>
          <a:xfrm rot="5400000">
            <a:off x="4319588" y="1844824"/>
            <a:ext cx="397781"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Gleichschenkliges Dreieck 21"/>
          <p:cNvSpPr/>
          <p:nvPr/>
        </p:nvSpPr>
        <p:spPr>
          <a:xfrm rot="5400000">
            <a:off x="4321274" y="3537012"/>
            <a:ext cx="397781"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Gleichschenkliges Dreieck 22"/>
          <p:cNvSpPr/>
          <p:nvPr/>
        </p:nvSpPr>
        <p:spPr>
          <a:xfrm rot="5400000">
            <a:off x="4377317" y="5229200"/>
            <a:ext cx="397781"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25" name="Text Box 6"/>
          <p:cNvSpPr txBox="1">
            <a:spLocks noChangeArrowheads="1"/>
          </p:cNvSpPr>
          <p:nvPr/>
        </p:nvSpPr>
        <p:spPr bwMode="auto">
          <a:xfrm>
            <a:off x="326034" y="260648"/>
            <a:ext cx="7848600" cy="338554"/>
          </a:xfrm>
          <a:prstGeom prst="rect">
            <a:avLst/>
          </a:prstGeom>
          <a:noFill/>
          <a:ln w="9525">
            <a:noFill/>
            <a:miter lim="800000"/>
            <a:headEnd/>
            <a:tailEnd/>
          </a:ln>
        </p:spPr>
        <p:txBody>
          <a:bodyPr>
            <a:spAutoFit/>
          </a:bodyPr>
          <a:lstStyle/>
          <a:p>
            <a:pPr>
              <a:spcBef>
                <a:spcPct val="50000"/>
              </a:spcBef>
            </a:pPr>
            <a:r>
              <a:rPr lang="de-DE" sz="1600" i="1" dirty="0" smtClean="0"/>
              <a:t>Lehren und Lernen im Fokus der Kompetenzorientierung</a:t>
            </a:r>
            <a:endParaRPr lang="de-DE" sz="1600" i="1" dirty="0"/>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774621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0" grpId="0" animBg="1"/>
      <p:bldP spid="21" grpId="0" animBg="1"/>
      <p:bldP spid="2"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67544" y="836712"/>
            <a:ext cx="8281615" cy="523220"/>
          </a:xfrm>
          <a:prstGeom prst="rect">
            <a:avLst/>
          </a:prstGeom>
          <a:noFill/>
        </p:spPr>
        <p:txBody>
          <a:bodyPr wrap="square" rtlCol="0">
            <a:spAutoFit/>
          </a:bodyPr>
          <a:lstStyle/>
          <a:p>
            <a:r>
              <a:rPr lang="de-DE" sz="2800" dirty="0" smtClean="0">
                <a:latin typeface="Century Gothic" panose="020B0502020202020204" pitchFamily="34" charset="0"/>
              </a:rPr>
              <a:t>Zusammenfassung:</a:t>
            </a:r>
            <a:endParaRPr lang="de-DE" sz="2800" i="1" dirty="0">
              <a:latin typeface="Century Gothic" panose="020B0502020202020204" pitchFamily="34" charset="0"/>
            </a:endParaRPr>
          </a:p>
        </p:txBody>
      </p:sp>
      <p:cxnSp>
        <p:nvCxnSpPr>
          <p:cNvPr id="9" name="Gerade Verbindung 8"/>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4"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sp>
        <p:nvSpPr>
          <p:cNvPr id="3" name="Trapezoid 2"/>
          <p:cNvSpPr/>
          <p:nvPr/>
        </p:nvSpPr>
        <p:spPr>
          <a:xfrm>
            <a:off x="5536914" y="1753178"/>
            <a:ext cx="2534543" cy="2032332"/>
          </a:xfrm>
          <a:prstGeom prst="trapezoid">
            <a:avLst>
              <a:gd name="adj" fmla="val 4493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leichschenkliges Dreieck 25"/>
          <p:cNvSpPr/>
          <p:nvPr/>
        </p:nvSpPr>
        <p:spPr>
          <a:xfrm rot="10800000">
            <a:off x="4680532" y="3769402"/>
            <a:ext cx="4248472" cy="504056"/>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p:cNvSpPr/>
          <p:nvPr/>
        </p:nvSpPr>
        <p:spPr>
          <a:xfrm>
            <a:off x="5365757" y="4399361"/>
            <a:ext cx="3002587" cy="862906"/>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b="1" dirty="0" smtClean="0">
                <a:solidFill>
                  <a:schemeClr val="tx1"/>
                </a:solidFill>
                <a:latin typeface="Arial" panose="020B0604020202020204" pitchFamily="34" charset="0"/>
                <a:cs typeface="Arial" panose="020B0604020202020204" pitchFamily="34" charset="0"/>
              </a:rPr>
              <a:t>Zunehmender </a:t>
            </a:r>
            <a:r>
              <a:rPr lang="de-DE" sz="2000" b="1" dirty="0" smtClean="0">
                <a:solidFill>
                  <a:srgbClr val="FF0000"/>
                </a:solidFill>
                <a:latin typeface="Arial" panose="020B0604020202020204" pitchFamily="34" charset="0"/>
                <a:cs typeface="Arial" panose="020B0604020202020204" pitchFamily="34" charset="0"/>
              </a:rPr>
              <a:t>Fokus auf die</a:t>
            </a:r>
            <a:r>
              <a:rPr lang="de-DE" sz="2000" b="1" dirty="0" smtClean="0">
                <a:solidFill>
                  <a:schemeClr val="tx1"/>
                </a:solidFill>
                <a:latin typeface="Arial" panose="020B0604020202020204" pitchFamily="34" charset="0"/>
                <a:cs typeface="Arial" panose="020B0604020202020204" pitchFamily="34" charset="0"/>
              </a:rPr>
              <a:t> </a:t>
            </a:r>
            <a:r>
              <a:rPr lang="de-DE" sz="2000" b="1" i="1" dirty="0" smtClean="0">
                <a:solidFill>
                  <a:srgbClr val="FF0000"/>
                </a:solidFill>
                <a:latin typeface="Arial" panose="020B0604020202020204" pitchFamily="34" charset="0"/>
                <a:cs typeface="Arial" panose="020B0604020202020204" pitchFamily="34" charset="0"/>
              </a:rPr>
              <a:t>Lernenden</a:t>
            </a:r>
            <a:endParaRPr lang="de-DE" sz="2000" i="1" dirty="0">
              <a:solidFill>
                <a:srgbClr val="FF0000"/>
              </a:solidFill>
              <a:latin typeface="Arial" panose="020B0604020202020204" pitchFamily="34" charset="0"/>
              <a:cs typeface="Arial" panose="020B0604020202020204" pitchFamily="34" charset="0"/>
            </a:endParaRPr>
          </a:p>
        </p:txBody>
      </p:sp>
      <p:sp>
        <p:nvSpPr>
          <p:cNvPr id="28" name="Trapezoid 27"/>
          <p:cNvSpPr/>
          <p:nvPr/>
        </p:nvSpPr>
        <p:spPr>
          <a:xfrm>
            <a:off x="1000410" y="1700808"/>
            <a:ext cx="2534543" cy="2032332"/>
          </a:xfrm>
          <a:prstGeom prst="trapezoid">
            <a:avLst>
              <a:gd name="adj" fmla="val 44939"/>
            </a:avLst>
          </a:prstGeom>
          <a:gradFill flip="none" rotWithShape="1">
            <a:gsLst>
              <a:gs pos="32000">
                <a:schemeClr val="accent6">
                  <a:lumMod val="60000"/>
                  <a:lumOff val="40000"/>
                </a:schemeClr>
              </a:gs>
              <a:gs pos="0">
                <a:schemeClr val="accent6">
                  <a:lumMod val="75000"/>
                </a:schemeClr>
              </a:gs>
              <a:gs pos="69000">
                <a:schemeClr val="accent6">
                  <a:lumMod val="40000"/>
                  <a:lumOff val="60000"/>
                </a:schemeClr>
              </a:gs>
              <a:gs pos="100000">
                <a:schemeClr val="accent6">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p:cNvSpPr/>
          <p:nvPr/>
        </p:nvSpPr>
        <p:spPr>
          <a:xfrm rot="10800000">
            <a:off x="144028" y="3717032"/>
            <a:ext cx="4248472" cy="504056"/>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29"/>
          <p:cNvSpPr/>
          <p:nvPr/>
        </p:nvSpPr>
        <p:spPr>
          <a:xfrm>
            <a:off x="801773" y="4372488"/>
            <a:ext cx="3002587" cy="9819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b="1" dirty="0" smtClean="0">
                <a:latin typeface="Arial" panose="020B0604020202020204" pitchFamily="34" charset="0"/>
                <a:cs typeface="Arial" panose="020B0604020202020204" pitchFamily="34" charset="0"/>
              </a:rPr>
              <a:t>Zunehmende </a:t>
            </a:r>
            <a:r>
              <a:rPr lang="de-DE" sz="2000" b="1" dirty="0" smtClean="0">
                <a:solidFill>
                  <a:srgbClr val="FF0000"/>
                </a:solidFill>
                <a:latin typeface="Arial" panose="020B0604020202020204" pitchFamily="34" charset="0"/>
                <a:cs typeface="Arial" panose="020B0604020202020204" pitchFamily="34" charset="0"/>
              </a:rPr>
              <a:t>Verschränkung von Wissen und Können</a:t>
            </a:r>
          </a:p>
        </p:txBody>
      </p:sp>
      <p:sp>
        <p:nvSpPr>
          <p:cNvPr id="2" name="Pfeil nach links und rechts 1"/>
          <p:cNvSpPr/>
          <p:nvPr/>
        </p:nvSpPr>
        <p:spPr>
          <a:xfrm>
            <a:off x="3434856" y="4381470"/>
            <a:ext cx="2202156" cy="1351786"/>
          </a:xfrm>
          <a:prstGeom prst="leftRightArrow">
            <a:avLst/>
          </a:prstGeom>
          <a:gradFill flip="none" rotWithShape="1">
            <a:gsLst>
              <a:gs pos="0">
                <a:schemeClr val="accent6">
                  <a:lumMod val="60000"/>
                  <a:lumOff val="4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Kompetenz-orientierung</a:t>
            </a:r>
            <a:endParaRPr lang="de-DE" b="1" dirty="0">
              <a:solidFill>
                <a:schemeClr val="tx1"/>
              </a:solidFill>
            </a:endParaRPr>
          </a:p>
        </p:txBody>
      </p:sp>
      <p:sp>
        <p:nvSpPr>
          <p:cNvPr id="15" name="Textfeld 14"/>
          <p:cNvSpPr txBox="1"/>
          <p:nvPr/>
        </p:nvSpPr>
        <p:spPr>
          <a:xfrm>
            <a:off x="484120" y="5805264"/>
            <a:ext cx="8281615" cy="523220"/>
          </a:xfrm>
          <a:prstGeom prst="rect">
            <a:avLst/>
          </a:prstGeom>
          <a:noFill/>
        </p:spPr>
        <p:txBody>
          <a:bodyPr wrap="square" rtlCol="0">
            <a:spAutoFit/>
          </a:bodyPr>
          <a:lstStyle/>
          <a:p>
            <a:pPr algn="ctr"/>
            <a:r>
              <a:rPr lang="de-DE" sz="2800" dirty="0" smtClean="0">
                <a:latin typeface="Century Gothic" panose="020B0502020202020204" pitchFamily="34" charset="0"/>
              </a:rPr>
              <a:t>Was heißt das praktisch?</a:t>
            </a:r>
            <a:endParaRPr lang="de-DE" sz="2800" i="1" dirty="0">
              <a:latin typeface="Century Gothic" panose="020B0502020202020204" pitchFamily="34" charset="0"/>
            </a:endParaRPr>
          </a:p>
        </p:txBody>
      </p:sp>
      <p:sp>
        <p:nvSpPr>
          <p:cNvPr id="16"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89332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P spid="28" grpId="0" animBg="1"/>
      <p:bldP spid="29" grpId="0" animBg="1"/>
      <p:bldP spid="30" grpId="0" animBg="1"/>
      <p:bldP spid="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077"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i="1" dirty="0" smtClean="0"/>
              <a:t>Kompetenzorientiert lehren und lernen</a:t>
            </a:r>
            <a:endParaRPr lang="de-DE" sz="1400" i="1" dirty="0"/>
          </a:p>
        </p:txBody>
      </p:sp>
      <p:cxnSp>
        <p:nvCxnSpPr>
          <p:cNvPr id="3" name="Gerade Verbindung 2"/>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2017</a:t>
            </a:r>
            <a:endParaRPr lang="de-DE" sz="1400" i="1" dirty="0"/>
          </a:p>
        </p:txBody>
      </p:sp>
      <p:sp>
        <p:nvSpPr>
          <p:cNvPr id="8" name="Freihandform 7"/>
          <p:cNvSpPr/>
          <p:nvPr/>
        </p:nvSpPr>
        <p:spPr>
          <a:xfrm>
            <a:off x="2030613" y="2519916"/>
            <a:ext cx="3062382" cy="3892557"/>
          </a:xfrm>
          <a:custGeom>
            <a:avLst/>
            <a:gdLst>
              <a:gd name="connsiteX0" fmla="*/ 149061 w 3062382"/>
              <a:gd name="connsiteY0" fmla="*/ 3572540 h 3892557"/>
              <a:gd name="connsiteX1" fmla="*/ 170327 w 3062382"/>
              <a:gd name="connsiteY1" fmla="*/ 3306726 h 3892557"/>
              <a:gd name="connsiteX2" fmla="*/ 180959 w 3062382"/>
              <a:gd name="connsiteY2" fmla="*/ 3274828 h 3892557"/>
              <a:gd name="connsiteX3" fmla="*/ 202224 w 3062382"/>
              <a:gd name="connsiteY3" fmla="*/ 3051544 h 3892557"/>
              <a:gd name="connsiteX4" fmla="*/ 212857 w 3062382"/>
              <a:gd name="connsiteY4" fmla="*/ 3009014 h 3892557"/>
              <a:gd name="connsiteX5" fmla="*/ 202224 w 3062382"/>
              <a:gd name="connsiteY5" fmla="*/ 2913321 h 3892557"/>
              <a:gd name="connsiteX6" fmla="*/ 191592 w 3062382"/>
              <a:gd name="connsiteY6" fmla="*/ 2881424 h 3892557"/>
              <a:gd name="connsiteX7" fmla="*/ 180959 w 3062382"/>
              <a:gd name="connsiteY7" fmla="*/ 2775098 h 3892557"/>
              <a:gd name="connsiteX8" fmla="*/ 159694 w 3062382"/>
              <a:gd name="connsiteY8" fmla="*/ 2732568 h 3892557"/>
              <a:gd name="connsiteX9" fmla="*/ 127796 w 3062382"/>
              <a:gd name="connsiteY9" fmla="*/ 2668772 h 3892557"/>
              <a:gd name="connsiteX10" fmla="*/ 106531 w 3062382"/>
              <a:gd name="connsiteY10" fmla="*/ 2626242 h 3892557"/>
              <a:gd name="connsiteX11" fmla="*/ 53368 w 3062382"/>
              <a:gd name="connsiteY11" fmla="*/ 2573079 h 3892557"/>
              <a:gd name="connsiteX12" fmla="*/ 21471 w 3062382"/>
              <a:gd name="connsiteY12" fmla="*/ 2530549 h 3892557"/>
              <a:gd name="connsiteX13" fmla="*/ 206 w 3062382"/>
              <a:gd name="connsiteY13" fmla="*/ 2466754 h 3892557"/>
              <a:gd name="connsiteX14" fmla="*/ 21471 w 3062382"/>
              <a:gd name="connsiteY14" fmla="*/ 2317898 h 3892557"/>
              <a:gd name="connsiteX15" fmla="*/ 32103 w 3062382"/>
              <a:gd name="connsiteY15" fmla="*/ 2211572 h 3892557"/>
              <a:gd name="connsiteX16" fmla="*/ 42736 w 3062382"/>
              <a:gd name="connsiteY16" fmla="*/ 2179675 h 3892557"/>
              <a:gd name="connsiteX17" fmla="*/ 64001 w 3062382"/>
              <a:gd name="connsiteY17" fmla="*/ 2062717 h 3892557"/>
              <a:gd name="connsiteX18" fmla="*/ 74634 w 3062382"/>
              <a:gd name="connsiteY18" fmla="*/ 1594884 h 3892557"/>
              <a:gd name="connsiteX19" fmla="*/ 85266 w 3062382"/>
              <a:gd name="connsiteY19" fmla="*/ 1552354 h 3892557"/>
              <a:gd name="connsiteX20" fmla="*/ 117164 w 3062382"/>
              <a:gd name="connsiteY20" fmla="*/ 1456661 h 3892557"/>
              <a:gd name="connsiteX21" fmla="*/ 127796 w 3062382"/>
              <a:gd name="connsiteY21" fmla="*/ 1424763 h 3892557"/>
              <a:gd name="connsiteX22" fmla="*/ 149061 w 3062382"/>
              <a:gd name="connsiteY22" fmla="*/ 1339703 h 3892557"/>
              <a:gd name="connsiteX23" fmla="*/ 159694 w 3062382"/>
              <a:gd name="connsiteY23" fmla="*/ 1286540 h 3892557"/>
              <a:gd name="connsiteX24" fmla="*/ 170327 w 3062382"/>
              <a:gd name="connsiteY24" fmla="*/ 1244010 h 3892557"/>
              <a:gd name="connsiteX25" fmla="*/ 180959 w 3062382"/>
              <a:gd name="connsiteY25" fmla="*/ 1063256 h 3892557"/>
              <a:gd name="connsiteX26" fmla="*/ 212857 w 3062382"/>
              <a:gd name="connsiteY26" fmla="*/ 1041991 h 3892557"/>
              <a:gd name="connsiteX27" fmla="*/ 244754 w 3062382"/>
              <a:gd name="connsiteY27" fmla="*/ 1010093 h 3892557"/>
              <a:gd name="connsiteX28" fmla="*/ 308550 w 3062382"/>
              <a:gd name="connsiteY28" fmla="*/ 967563 h 3892557"/>
              <a:gd name="connsiteX29" fmla="*/ 329815 w 3062382"/>
              <a:gd name="connsiteY29" fmla="*/ 935665 h 3892557"/>
              <a:gd name="connsiteX30" fmla="*/ 361713 w 3062382"/>
              <a:gd name="connsiteY30" fmla="*/ 925033 h 3892557"/>
              <a:gd name="connsiteX31" fmla="*/ 404243 w 3062382"/>
              <a:gd name="connsiteY31" fmla="*/ 903768 h 3892557"/>
              <a:gd name="connsiteX32" fmla="*/ 436140 w 3062382"/>
              <a:gd name="connsiteY32" fmla="*/ 882503 h 3892557"/>
              <a:gd name="connsiteX33" fmla="*/ 457406 w 3062382"/>
              <a:gd name="connsiteY33" fmla="*/ 861237 h 3892557"/>
              <a:gd name="connsiteX34" fmla="*/ 489303 w 3062382"/>
              <a:gd name="connsiteY34" fmla="*/ 850605 h 3892557"/>
              <a:gd name="connsiteX35" fmla="*/ 553099 w 3062382"/>
              <a:gd name="connsiteY35" fmla="*/ 808075 h 3892557"/>
              <a:gd name="connsiteX36" fmla="*/ 584996 w 3062382"/>
              <a:gd name="connsiteY36" fmla="*/ 786810 h 3892557"/>
              <a:gd name="connsiteX37" fmla="*/ 606261 w 3062382"/>
              <a:gd name="connsiteY37" fmla="*/ 765544 h 3892557"/>
              <a:gd name="connsiteX38" fmla="*/ 680689 w 3062382"/>
              <a:gd name="connsiteY38" fmla="*/ 744279 h 3892557"/>
              <a:gd name="connsiteX39" fmla="*/ 712587 w 3062382"/>
              <a:gd name="connsiteY39" fmla="*/ 723014 h 3892557"/>
              <a:gd name="connsiteX40" fmla="*/ 776382 w 3062382"/>
              <a:gd name="connsiteY40" fmla="*/ 691117 h 3892557"/>
              <a:gd name="connsiteX41" fmla="*/ 818913 w 3062382"/>
              <a:gd name="connsiteY41" fmla="*/ 637954 h 3892557"/>
              <a:gd name="connsiteX42" fmla="*/ 850810 w 3062382"/>
              <a:gd name="connsiteY42" fmla="*/ 606056 h 3892557"/>
              <a:gd name="connsiteX43" fmla="*/ 861443 w 3062382"/>
              <a:gd name="connsiteY43" fmla="*/ 382772 h 3892557"/>
              <a:gd name="connsiteX44" fmla="*/ 903973 w 3062382"/>
              <a:gd name="connsiteY44" fmla="*/ 318977 h 3892557"/>
              <a:gd name="connsiteX45" fmla="*/ 957136 w 3062382"/>
              <a:gd name="connsiteY45" fmla="*/ 223284 h 3892557"/>
              <a:gd name="connsiteX46" fmla="*/ 978401 w 3062382"/>
              <a:gd name="connsiteY46" fmla="*/ 191386 h 3892557"/>
              <a:gd name="connsiteX47" fmla="*/ 1010299 w 3062382"/>
              <a:gd name="connsiteY47" fmla="*/ 127591 h 3892557"/>
              <a:gd name="connsiteX48" fmla="*/ 1020931 w 3062382"/>
              <a:gd name="connsiteY48" fmla="*/ 95693 h 3892557"/>
              <a:gd name="connsiteX49" fmla="*/ 1116624 w 3062382"/>
              <a:gd name="connsiteY49" fmla="*/ 42531 h 3892557"/>
              <a:gd name="connsiteX50" fmla="*/ 1169787 w 3062382"/>
              <a:gd name="connsiteY50" fmla="*/ 31898 h 3892557"/>
              <a:gd name="connsiteX51" fmla="*/ 1233582 w 3062382"/>
              <a:gd name="connsiteY51" fmla="*/ 10633 h 3892557"/>
              <a:gd name="connsiteX52" fmla="*/ 1265480 w 3062382"/>
              <a:gd name="connsiteY52" fmla="*/ 0 h 3892557"/>
              <a:gd name="connsiteX53" fmla="*/ 1393071 w 3062382"/>
              <a:gd name="connsiteY53" fmla="*/ 10633 h 3892557"/>
              <a:gd name="connsiteX54" fmla="*/ 1456866 w 3062382"/>
              <a:gd name="connsiteY54" fmla="*/ 31898 h 3892557"/>
              <a:gd name="connsiteX55" fmla="*/ 1531294 w 3062382"/>
              <a:gd name="connsiteY55" fmla="*/ 116958 h 3892557"/>
              <a:gd name="connsiteX56" fmla="*/ 1563192 w 3062382"/>
              <a:gd name="connsiteY56" fmla="*/ 212651 h 3892557"/>
              <a:gd name="connsiteX57" fmla="*/ 1573824 w 3062382"/>
              <a:gd name="connsiteY57" fmla="*/ 244549 h 3892557"/>
              <a:gd name="connsiteX58" fmla="*/ 1605722 w 3062382"/>
              <a:gd name="connsiteY58" fmla="*/ 276447 h 3892557"/>
              <a:gd name="connsiteX59" fmla="*/ 1626987 w 3062382"/>
              <a:gd name="connsiteY59" fmla="*/ 340242 h 3892557"/>
              <a:gd name="connsiteX60" fmla="*/ 1637620 w 3062382"/>
              <a:gd name="connsiteY60" fmla="*/ 372140 h 3892557"/>
              <a:gd name="connsiteX61" fmla="*/ 1658885 w 3062382"/>
              <a:gd name="connsiteY61" fmla="*/ 818707 h 3892557"/>
              <a:gd name="connsiteX62" fmla="*/ 1669517 w 3062382"/>
              <a:gd name="connsiteY62" fmla="*/ 903768 h 3892557"/>
              <a:gd name="connsiteX63" fmla="*/ 1722680 w 3062382"/>
              <a:gd name="connsiteY63" fmla="*/ 956931 h 3892557"/>
              <a:gd name="connsiteX64" fmla="*/ 1797108 w 3062382"/>
              <a:gd name="connsiteY64" fmla="*/ 1052624 h 3892557"/>
              <a:gd name="connsiteX65" fmla="*/ 1829006 w 3062382"/>
              <a:gd name="connsiteY65" fmla="*/ 1063256 h 3892557"/>
              <a:gd name="connsiteX66" fmla="*/ 1935331 w 3062382"/>
              <a:gd name="connsiteY66" fmla="*/ 1084521 h 3892557"/>
              <a:gd name="connsiteX67" fmla="*/ 1977861 w 3062382"/>
              <a:gd name="connsiteY67" fmla="*/ 1105786 h 3892557"/>
              <a:gd name="connsiteX68" fmla="*/ 2009759 w 3062382"/>
              <a:gd name="connsiteY68" fmla="*/ 1116419 h 3892557"/>
              <a:gd name="connsiteX69" fmla="*/ 2041657 w 3062382"/>
              <a:gd name="connsiteY69" fmla="*/ 1180214 h 3892557"/>
              <a:gd name="connsiteX70" fmla="*/ 2052289 w 3062382"/>
              <a:gd name="connsiteY70" fmla="*/ 1329070 h 3892557"/>
              <a:gd name="connsiteX71" fmla="*/ 2062922 w 3062382"/>
              <a:gd name="connsiteY71" fmla="*/ 1371600 h 3892557"/>
              <a:gd name="connsiteX72" fmla="*/ 2094820 w 3062382"/>
              <a:gd name="connsiteY72" fmla="*/ 1477926 h 3892557"/>
              <a:gd name="connsiteX73" fmla="*/ 2105452 w 3062382"/>
              <a:gd name="connsiteY73" fmla="*/ 1509824 h 3892557"/>
              <a:gd name="connsiteX74" fmla="*/ 2116085 w 3062382"/>
              <a:gd name="connsiteY74" fmla="*/ 1669312 h 3892557"/>
              <a:gd name="connsiteX75" fmla="*/ 2158615 w 3062382"/>
              <a:gd name="connsiteY75" fmla="*/ 1679944 h 3892557"/>
              <a:gd name="connsiteX76" fmla="*/ 2190513 w 3062382"/>
              <a:gd name="connsiteY76" fmla="*/ 1690577 h 3892557"/>
              <a:gd name="connsiteX77" fmla="*/ 2254308 w 3062382"/>
              <a:gd name="connsiteY77" fmla="*/ 1669312 h 3892557"/>
              <a:gd name="connsiteX78" fmla="*/ 2318103 w 3062382"/>
              <a:gd name="connsiteY78" fmla="*/ 1626782 h 3892557"/>
              <a:gd name="connsiteX79" fmla="*/ 2350001 w 3062382"/>
              <a:gd name="connsiteY79" fmla="*/ 1605517 h 3892557"/>
              <a:gd name="connsiteX80" fmla="*/ 2403164 w 3062382"/>
              <a:gd name="connsiteY80" fmla="*/ 1573619 h 3892557"/>
              <a:gd name="connsiteX81" fmla="*/ 2626447 w 3062382"/>
              <a:gd name="connsiteY81" fmla="*/ 1573619 h 3892557"/>
              <a:gd name="connsiteX82" fmla="*/ 2690243 w 3062382"/>
              <a:gd name="connsiteY82" fmla="*/ 1552354 h 3892557"/>
              <a:gd name="connsiteX83" fmla="*/ 2807201 w 3062382"/>
              <a:gd name="connsiteY83" fmla="*/ 1562986 h 3892557"/>
              <a:gd name="connsiteX84" fmla="*/ 2828466 w 3062382"/>
              <a:gd name="connsiteY84" fmla="*/ 1531089 h 3892557"/>
              <a:gd name="connsiteX85" fmla="*/ 2881629 w 3062382"/>
              <a:gd name="connsiteY85" fmla="*/ 1573619 h 3892557"/>
              <a:gd name="connsiteX86" fmla="*/ 2913527 w 3062382"/>
              <a:gd name="connsiteY86" fmla="*/ 1594884 h 3892557"/>
              <a:gd name="connsiteX87" fmla="*/ 2934792 w 3062382"/>
              <a:gd name="connsiteY87" fmla="*/ 1626782 h 3892557"/>
              <a:gd name="connsiteX88" fmla="*/ 2966689 w 3062382"/>
              <a:gd name="connsiteY88" fmla="*/ 1637414 h 3892557"/>
              <a:gd name="connsiteX89" fmla="*/ 2998587 w 3062382"/>
              <a:gd name="connsiteY89" fmla="*/ 1669312 h 3892557"/>
              <a:gd name="connsiteX90" fmla="*/ 3030485 w 3062382"/>
              <a:gd name="connsiteY90" fmla="*/ 1733107 h 3892557"/>
              <a:gd name="connsiteX91" fmla="*/ 3062382 w 3062382"/>
              <a:gd name="connsiteY91" fmla="*/ 1807535 h 3892557"/>
              <a:gd name="connsiteX92" fmla="*/ 3030485 w 3062382"/>
              <a:gd name="connsiteY92" fmla="*/ 1871331 h 3892557"/>
              <a:gd name="connsiteX93" fmla="*/ 2998587 w 3062382"/>
              <a:gd name="connsiteY93" fmla="*/ 1892596 h 3892557"/>
              <a:gd name="connsiteX94" fmla="*/ 2924159 w 3062382"/>
              <a:gd name="connsiteY94" fmla="*/ 1924493 h 3892557"/>
              <a:gd name="connsiteX95" fmla="*/ 2892261 w 3062382"/>
              <a:gd name="connsiteY95" fmla="*/ 1945758 h 3892557"/>
              <a:gd name="connsiteX96" fmla="*/ 2860364 w 3062382"/>
              <a:gd name="connsiteY96" fmla="*/ 1956391 h 3892557"/>
              <a:gd name="connsiteX97" fmla="*/ 2828466 w 3062382"/>
              <a:gd name="connsiteY97" fmla="*/ 1988289 h 3892557"/>
              <a:gd name="connsiteX98" fmla="*/ 2764671 w 3062382"/>
              <a:gd name="connsiteY98" fmla="*/ 2083982 h 3892557"/>
              <a:gd name="connsiteX99" fmla="*/ 2743406 w 3062382"/>
              <a:gd name="connsiteY99" fmla="*/ 2115879 h 3892557"/>
              <a:gd name="connsiteX100" fmla="*/ 2700875 w 3062382"/>
              <a:gd name="connsiteY100" fmla="*/ 2158410 h 3892557"/>
              <a:gd name="connsiteX101" fmla="*/ 2668978 w 3062382"/>
              <a:gd name="connsiteY101" fmla="*/ 2190307 h 3892557"/>
              <a:gd name="connsiteX102" fmla="*/ 2637080 w 3062382"/>
              <a:gd name="connsiteY102" fmla="*/ 2211572 h 3892557"/>
              <a:gd name="connsiteX103" fmla="*/ 2562652 w 3062382"/>
              <a:gd name="connsiteY103" fmla="*/ 2264735 h 3892557"/>
              <a:gd name="connsiteX104" fmla="*/ 2530754 w 3062382"/>
              <a:gd name="connsiteY104" fmla="*/ 2275368 h 3892557"/>
              <a:gd name="connsiteX105" fmla="*/ 2498857 w 3062382"/>
              <a:gd name="connsiteY105" fmla="*/ 2307265 h 3892557"/>
              <a:gd name="connsiteX106" fmla="*/ 2466959 w 3062382"/>
              <a:gd name="connsiteY106" fmla="*/ 2317898 h 3892557"/>
              <a:gd name="connsiteX107" fmla="*/ 2435061 w 3062382"/>
              <a:gd name="connsiteY107" fmla="*/ 2360428 h 3892557"/>
              <a:gd name="connsiteX108" fmla="*/ 2392531 w 3062382"/>
              <a:gd name="connsiteY108" fmla="*/ 2424224 h 3892557"/>
              <a:gd name="connsiteX109" fmla="*/ 2371266 w 3062382"/>
              <a:gd name="connsiteY109" fmla="*/ 2488019 h 3892557"/>
              <a:gd name="connsiteX110" fmla="*/ 2360634 w 3062382"/>
              <a:gd name="connsiteY110" fmla="*/ 2583712 h 3892557"/>
              <a:gd name="connsiteX111" fmla="*/ 2350001 w 3062382"/>
              <a:gd name="connsiteY111" fmla="*/ 2615610 h 3892557"/>
              <a:gd name="connsiteX112" fmla="*/ 2318103 w 3062382"/>
              <a:gd name="connsiteY112" fmla="*/ 2636875 h 3892557"/>
              <a:gd name="connsiteX113" fmla="*/ 2275573 w 3062382"/>
              <a:gd name="connsiteY113" fmla="*/ 2700670 h 3892557"/>
              <a:gd name="connsiteX114" fmla="*/ 2254308 w 3062382"/>
              <a:gd name="connsiteY114" fmla="*/ 2732568 h 3892557"/>
              <a:gd name="connsiteX115" fmla="*/ 2222410 w 3062382"/>
              <a:gd name="connsiteY115" fmla="*/ 2806996 h 3892557"/>
              <a:gd name="connsiteX116" fmla="*/ 2201145 w 3062382"/>
              <a:gd name="connsiteY116" fmla="*/ 2892056 h 3892557"/>
              <a:gd name="connsiteX117" fmla="*/ 2211778 w 3062382"/>
              <a:gd name="connsiteY117" fmla="*/ 3147237 h 3892557"/>
              <a:gd name="connsiteX118" fmla="*/ 2222410 w 3062382"/>
              <a:gd name="connsiteY118" fmla="*/ 3189768 h 3892557"/>
              <a:gd name="connsiteX119" fmla="*/ 2243675 w 3062382"/>
              <a:gd name="connsiteY119" fmla="*/ 3264196 h 3892557"/>
              <a:gd name="connsiteX120" fmla="*/ 2264940 w 3062382"/>
              <a:gd name="connsiteY120" fmla="*/ 3444949 h 3892557"/>
              <a:gd name="connsiteX121" fmla="*/ 2243675 w 3062382"/>
              <a:gd name="connsiteY121" fmla="*/ 3572540 h 3892557"/>
              <a:gd name="connsiteX122" fmla="*/ 2222410 w 3062382"/>
              <a:gd name="connsiteY122" fmla="*/ 3604437 h 3892557"/>
              <a:gd name="connsiteX123" fmla="*/ 2158615 w 3062382"/>
              <a:gd name="connsiteY123" fmla="*/ 3732028 h 3892557"/>
              <a:gd name="connsiteX124" fmla="*/ 2126717 w 3062382"/>
              <a:gd name="connsiteY124" fmla="*/ 3742661 h 3892557"/>
              <a:gd name="connsiteX125" fmla="*/ 2094820 w 3062382"/>
              <a:gd name="connsiteY125" fmla="*/ 3774558 h 3892557"/>
              <a:gd name="connsiteX126" fmla="*/ 1977861 w 3062382"/>
              <a:gd name="connsiteY126" fmla="*/ 3795824 h 3892557"/>
              <a:gd name="connsiteX127" fmla="*/ 1945964 w 3062382"/>
              <a:gd name="connsiteY127" fmla="*/ 3806456 h 3892557"/>
              <a:gd name="connsiteX128" fmla="*/ 1818373 w 3062382"/>
              <a:gd name="connsiteY128" fmla="*/ 3827721 h 3892557"/>
              <a:gd name="connsiteX129" fmla="*/ 1733313 w 3062382"/>
              <a:gd name="connsiteY129" fmla="*/ 3848986 h 3892557"/>
              <a:gd name="connsiteX130" fmla="*/ 1701415 w 3062382"/>
              <a:gd name="connsiteY130" fmla="*/ 3859619 h 3892557"/>
              <a:gd name="connsiteX131" fmla="*/ 1616354 w 3062382"/>
              <a:gd name="connsiteY131" fmla="*/ 3870251 h 3892557"/>
              <a:gd name="connsiteX132" fmla="*/ 1573824 w 3062382"/>
              <a:gd name="connsiteY132" fmla="*/ 3880884 h 3892557"/>
              <a:gd name="connsiteX133" fmla="*/ 1201685 w 3062382"/>
              <a:gd name="connsiteY133" fmla="*/ 3880884 h 3892557"/>
              <a:gd name="connsiteX134" fmla="*/ 829545 w 3062382"/>
              <a:gd name="connsiteY134" fmla="*/ 3870251 h 3892557"/>
              <a:gd name="connsiteX135" fmla="*/ 787015 w 3062382"/>
              <a:gd name="connsiteY135" fmla="*/ 3859619 h 3892557"/>
              <a:gd name="connsiteX136" fmla="*/ 733852 w 3062382"/>
              <a:gd name="connsiteY136" fmla="*/ 3848986 h 3892557"/>
              <a:gd name="connsiteX137" fmla="*/ 680689 w 3062382"/>
              <a:gd name="connsiteY137" fmla="*/ 3817089 h 3892557"/>
              <a:gd name="connsiteX138" fmla="*/ 648792 w 3062382"/>
              <a:gd name="connsiteY138" fmla="*/ 3806456 h 3892557"/>
              <a:gd name="connsiteX139" fmla="*/ 563731 w 3062382"/>
              <a:gd name="connsiteY139" fmla="*/ 3785191 h 3892557"/>
              <a:gd name="connsiteX140" fmla="*/ 329815 w 3062382"/>
              <a:gd name="connsiteY140" fmla="*/ 3763926 h 3892557"/>
              <a:gd name="connsiteX141" fmla="*/ 287285 w 3062382"/>
              <a:gd name="connsiteY141" fmla="*/ 3753293 h 3892557"/>
              <a:gd name="connsiteX142" fmla="*/ 255387 w 3062382"/>
              <a:gd name="connsiteY142" fmla="*/ 3732028 h 3892557"/>
              <a:gd name="connsiteX143" fmla="*/ 223489 w 3062382"/>
              <a:gd name="connsiteY143" fmla="*/ 3721396 h 3892557"/>
              <a:gd name="connsiteX144" fmla="*/ 191592 w 3062382"/>
              <a:gd name="connsiteY144" fmla="*/ 3700131 h 3892557"/>
              <a:gd name="connsiteX145" fmla="*/ 149061 w 3062382"/>
              <a:gd name="connsiteY145" fmla="*/ 3657600 h 3892557"/>
              <a:gd name="connsiteX146" fmla="*/ 138429 w 3062382"/>
              <a:gd name="connsiteY146" fmla="*/ 3604437 h 3892557"/>
              <a:gd name="connsiteX147" fmla="*/ 149061 w 3062382"/>
              <a:gd name="connsiteY147" fmla="*/ 3572540 h 389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062382" h="3892557">
                <a:moveTo>
                  <a:pt x="149061" y="3572540"/>
                </a:moveTo>
                <a:cubicBezTo>
                  <a:pt x="154377" y="3522922"/>
                  <a:pt x="153683" y="3389945"/>
                  <a:pt x="170327" y="3306726"/>
                </a:cubicBezTo>
                <a:cubicBezTo>
                  <a:pt x="172525" y="3295736"/>
                  <a:pt x="177415" y="3285461"/>
                  <a:pt x="180959" y="3274828"/>
                </a:cubicBezTo>
                <a:cubicBezTo>
                  <a:pt x="186221" y="3206431"/>
                  <a:pt x="190537" y="3121665"/>
                  <a:pt x="202224" y="3051544"/>
                </a:cubicBezTo>
                <a:cubicBezTo>
                  <a:pt x="204626" y="3037130"/>
                  <a:pt x="209313" y="3023191"/>
                  <a:pt x="212857" y="3009014"/>
                </a:cubicBezTo>
                <a:cubicBezTo>
                  <a:pt x="209313" y="2977116"/>
                  <a:pt x="207500" y="2944978"/>
                  <a:pt x="202224" y="2913321"/>
                </a:cubicBezTo>
                <a:cubicBezTo>
                  <a:pt x="200382" y="2902266"/>
                  <a:pt x="193296" y="2892501"/>
                  <a:pt x="191592" y="2881424"/>
                </a:cubicBezTo>
                <a:cubicBezTo>
                  <a:pt x="186176" y="2846219"/>
                  <a:pt x="188422" y="2809926"/>
                  <a:pt x="180959" y="2775098"/>
                </a:cubicBezTo>
                <a:cubicBezTo>
                  <a:pt x="177638" y="2759600"/>
                  <a:pt x="165938" y="2747136"/>
                  <a:pt x="159694" y="2732568"/>
                </a:cubicBezTo>
                <a:cubicBezTo>
                  <a:pt x="117920" y="2635097"/>
                  <a:pt x="186176" y="2770938"/>
                  <a:pt x="127796" y="2668772"/>
                </a:cubicBezTo>
                <a:cubicBezTo>
                  <a:pt x="119932" y="2655010"/>
                  <a:pt x="116262" y="2638753"/>
                  <a:pt x="106531" y="2626242"/>
                </a:cubicBezTo>
                <a:cubicBezTo>
                  <a:pt x="91145" y="2606460"/>
                  <a:pt x="68405" y="2593128"/>
                  <a:pt x="53368" y="2573079"/>
                </a:cubicBezTo>
                <a:lnTo>
                  <a:pt x="21471" y="2530549"/>
                </a:lnTo>
                <a:cubicBezTo>
                  <a:pt x="14383" y="2509284"/>
                  <a:pt x="-2024" y="2489058"/>
                  <a:pt x="206" y="2466754"/>
                </a:cubicBezTo>
                <a:cubicBezTo>
                  <a:pt x="12292" y="2345887"/>
                  <a:pt x="2199" y="2394983"/>
                  <a:pt x="21471" y="2317898"/>
                </a:cubicBezTo>
                <a:cubicBezTo>
                  <a:pt x="25015" y="2282456"/>
                  <a:pt x="26687" y="2246777"/>
                  <a:pt x="32103" y="2211572"/>
                </a:cubicBezTo>
                <a:cubicBezTo>
                  <a:pt x="33807" y="2200495"/>
                  <a:pt x="40538" y="2190665"/>
                  <a:pt x="42736" y="2179675"/>
                </a:cubicBezTo>
                <a:cubicBezTo>
                  <a:pt x="80831" y="1989198"/>
                  <a:pt x="32481" y="2188792"/>
                  <a:pt x="64001" y="2062717"/>
                </a:cubicBezTo>
                <a:cubicBezTo>
                  <a:pt x="67545" y="1906773"/>
                  <a:pt x="68140" y="1750733"/>
                  <a:pt x="74634" y="1594884"/>
                </a:cubicBezTo>
                <a:cubicBezTo>
                  <a:pt x="75242" y="1580284"/>
                  <a:pt x="81067" y="1566351"/>
                  <a:pt x="85266" y="1552354"/>
                </a:cubicBezTo>
                <a:cubicBezTo>
                  <a:pt x="85289" y="1552276"/>
                  <a:pt x="111835" y="1472649"/>
                  <a:pt x="117164" y="1456661"/>
                </a:cubicBezTo>
                <a:cubicBezTo>
                  <a:pt x="120708" y="1446028"/>
                  <a:pt x="125598" y="1435753"/>
                  <a:pt x="127796" y="1424763"/>
                </a:cubicBezTo>
                <a:cubicBezTo>
                  <a:pt x="166989" y="1228808"/>
                  <a:pt x="116366" y="1470483"/>
                  <a:pt x="149061" y="1339703"/>
                </a:cubicBezTo>
                <a:cubicBezTo>
                  <a:pt x="153444" y="1322171"/>
                  <a:pt x="155773" y="1304182"/>
                  <a:pt x="159694" y="1286540"/>
                </a:cubicBezTo>
                <a:cubicBezTo>
                  <a:pt x="162864" y="1272275"/>
                  <a:pt x="166783" y="1258187"/>
                  <a:pt x="170327" y="1244010"/>
                </a:cubicBezTo>
                <a:cubicBezTo>
                  <a:pt x="173871" y="1183759"/>
                  <a:pt x="168525" y="1122317"/>
                  <a:pt x="180959" y="1063256"/>
                </a:cubicBezTo>
                <a:cubicBezTo>
                  <a:pt x="183592" y="1050751"/>
                  <a:pt x="203040" y="1050172"/>
                  <a:pt x="212857" y="1041991"/>
                </a:cubicBezTo>
                <a:cubicBezTo>
                  <a:pt x="224408" y="1032365"/>
                  <a:pt x="232885" y="1019325"/>
                  <a:pt x="244754" y="1010093"/>
                </a:cubicBezTo>
                <a:cubicBezTo>
                  <a:pt x="264928" y="994402"/>
                  <a:pt x="308550" y="967563"/>
                  <a:pt x="308550" y="967563"/>
                </a:cubicBezTo>
                <a:cubicBezTo>
                  <a:pt x="315638" y="956930"/>
                  <a:pt x="319836" y="943648"/>
                  <a:pt x="329815" y="935665"/>
                </a:cubicBezTo>
                <a:cubicBezTo>
                  <a:pt x="338567" y="928664"/>
                  <a:pt x="351411" y="929448"/>
                  <a:pt x="361713" y="925033"/>
                </a:cubicBezTo>
                <a:cubicBezTo>
                  <a:pt x="376281" y="918789"/>
                  <a:pt x="390481" y="911632"/>
                  <a:pt x="404243" y="903768"/>
                </a:cubicBezTo>
                <a:cubicBezTo>
                  <a:pt x="415338" y="897428"/>
                  <a:pt x="426162" y="890486"/>
                  <a:pt x="436140" y="882503"/>
                </a:cubicBezTo>
                <a:cubicBezTo>
                  <a:pt x="443968" y="876240"/>
                  <a:pt x="448810" y="866395"/>
                  <a:pt x="457406" y="861237"/>
                </a:cubicBezTo>
                <a:cubicBezTo>
                  <a:pt x="467016" y="855471"/>
                  <a:pt x="478671" y="854149"/>
                  <a:pt x="489303" y="850605"/>
                </a:cubicBezTo>
                <a:lnTo>
                  <a:pt x="553099" y="808075"/>
                </a:lnTo>
                <a:cubicBezTo>
                  <a:pt x="563731" y="800987"/>
                  <a:pt x="575960" y="795846"/>
                  <a:pt x="584996" y="786810"/>
                </a:cubicBezTo>
                <a:cubicBezTo>
                  <a:pt x="592084" y="779721"/>
                  <a:pt x="597665" y="770702"/>
                  <a:pt x="606261" y="765544"/>
                </a:cubicBezTo>
                <a:cubicBezTo>
                  <a:pt x="617153" y="759009"/>
                  <a:pt x="672750" y="746264"/>
                  <a:pt x="680689" y="744279"/>
                </a:cubicBezTo>
                <a:cubicBezTo>
                  <a:pt x="691322" y="737191"/>
                  <a:pt x="701157" y="728729"/>
                  <a:pt x="712587" y="723014"/>
                </a:cubicBezTo>
                <a:cubicBezTo>
                  <a:pt x="764993" y="696812"/>
                  <a:pt x="725600" y="731744"/>
                  <a:pt x="776382" y="691117"/>
                </a:cubicBezTo>
                <a:cubicBezTo>
                  <a:pt x="807310" y="666373"/>
                  <a:pt x="791286" y="671106"/>
                  <a:pt x="818913" y="637954"/>
                </a:cubicBezTo>
                <a:cubicBezTo>
                  <a:pt x="828539" y="626403"/>
                  <a:pt x="840178" y="616689"/>
                  <a:pt x="850810" y="606056"/>
                </a:cubicBezTo>
                <a:cubicBezTo>
                  <a:pt x="854354" y="531628"/>
                  <a:pt x="855255" y="457027"/>
                  <a:pt x="861443" y="382772"/>
                </a:cubicBezTo>
                <a:cubicBezTo>
                  <a:pt x="864697" y="343730"/>
                  <a:pt x="880429" y="349247"/>
                  <a:pt x="903973" y="318977"/>
                </a:cubicBezTo>
                <a:cubicBezTo>
                  <a:pt x="997837" y="198295"/>
                  <a:pt x="918635" y="300285"/>
                  <a:pt x="957136" y="223284"/>
                </a:cubicBezTo>
                <a:cubicBezTo>
                  <a:pt x="962851" y="211854"/>
                  <a:pt x="972686" y="202816"/>
                  <a:pt x="978401" y="191386"/>
                </a:cubicBezTo>
                <a:cubicBezTo>
                  <a:pt x="1022422" y="103345"/>
                  <a:pt x="949356" y="219007"/>
                  <a:pt x="1010299" y="127591"/>
                </a:cubicBezTo>
                <a:cubicBezTo>
                  <a:pt x="1013843" y="116958"/>
                  <a:pt x="1013006" y="103618"/>
                  <a:pt x="1020931" y="95693"/>
                </a:cubicBezTo>
                <a:cubicBezTo>
                  <a:pt x="1047329" y="69295"/>
                  <a:pt x="1080970" y="51445"/>
                  <a:pt x="1116624" y="42531"/>
                </a:cubicBezTo>
                <a:cubicBezTo>
                  <a:pt x="1134156" y="38148"/>
                  <a:pt x="1152352" y="36653"/>
                  <a:pt x="1169787" y="31898"/>
                </a:cubicBezTo>
                <a:cubicBezTo>
                  <a:pt x="1191412" y="26000"/>
                  <a:pt x="1212317" y="17721"/>
                  <a:pt x="1233582" y="10633"/>
                </a:cubicBezTo>
                <a:lnTo>
                  <a:pt x="1265480" y="0"/>
                </a:lnTo>
                <a:cubicBezTo>
                  <a:pt x="1308010" y="3544"/>
                  <a:pt x="1350974" y="3617"/>
                  <a:pt x="1393071" y="10633"/>
                </a:cubicBezTo>
                <a:cubicBezTo>
                  <a:pt x="1415181" y="14318"/>
                  <a:pt x="1456866" y="31898"/>
                  <a:pt x="1456866" y="31898"/>
                </a:cubicBezTo>
                <a:cubicBezTo>
                  <a:pt x="1506484" y="106326"/>
                  <a:pt x="1478131" y="81516"/>
                  <a:pt x="1531294" y="116958"/>
                </a:cubicBezTo>
                <a:lnTo>
                  <a:pt x="1563192" y="212651"/>
                </a:lnTo>
                <a:cubicBezTo>
                  <a:pt x="1566736" y="223284"/>
                  <a:pt x="1565899" y="236624"/>
                  <a:pt x="1573824" y="244549"/>
                </a:cubicBezTo>
                <a:lnTo>
                  <a:pt x="1605722" y="276447"/>
                </a:lnTo>
                <a:lnTo>
                  <a:pt x="1626987" y="340242"/>
                </a:lnTo>
                <a:lnTo>
                  <a:pt x="1637620" y="372140"/>
                </a:lnTo>
                <a:cubicBezTo>
                  <a:pt x="1646330" y="650862"/>
                  <a:pt x="1637914" y="629963"/>
                  <a:pt x="1658885" y="818707"/>
                </a:cubicBezTo>
                <a:cubicBezTo>
                  <a:pt x="1662040" y="847107"/>
                  <a:pt x="1657543" y="877824"/>
                  <a:pt x="1669517" y="903768"/>
                </a:cubicBezTo>
                <a:cubicBezTo>
                  <a:pt x="1680019" y="926523"/>
                  <a:pt x="1708779" y="936079"/>
                  <a:pt x="1722680" y="956931"/>
                </a:cubicBezTo>
                <a:cubicBezTo>
                  <a:pt x="1739578" y="982278"/>
                  <a:pt x="1767127" y="1032637"/>
                  <a:pt x="1797108" y="1052624"/>
                </a:cubicBezTo>
                <a:cubicBezTo>
                  <a:pt x="1806433" y="1058841"/>
                  <a:pt x="1818065" y="1060825"/>
                  <a:pt x="1829006" y="1063256"/>
                </a:cubicBezTo>
                <a:cubicBezTo>
                  <a:pt x="2063668" y="1115403"/>
                  <a:pt x="1765838" y="1042150"/>
                  <a:pt x="1935331" y="1084521"/>
                </a:cubicBezTo>
                <a:cubicBezTo>
                  <a:pt x="1949508" y="1091609"/>
                  <a:pt x="1963293" y="1099542"/>
                  <a:pt x="1977861" y="1105786"/>
                </a:cubicBezTo>
                <a:cubicBezTo>
                  <a:pt x="1988163" y="1110201"/>
                  <a:pt x="2001007" y="1109417"/>
                  <a:pt x="2009759" y="1116419"/>
                </a:cubicBezTo>
                <a:cubicBezTo>
                  <a:pt x="2028496" y="1131409"/>
                  <a:pt x="2034653" y="1159202"/>
                  <a:pt x="2041657" y="1180214"/>
                </a:cubicBezTo>
                <a:cubicBezTo>
                  <a:pt x="2045201" y="1229833"/>
                  <a:pt x="2046796" y="1279629"/>
                  <a:pt x="2052289" y="1329070"/>
                </a:cubicBezTo>
                <a:cubicBezTo>
                  <a:pt x="2053903" y="1343594"/>
                  <a:pt x="2060308" y="1357223"/>
                  <a:pt x="2062922" y="1371600"/>
                </a:cubicBezTo>
                <a:cubicBezTo>
                  <a:pt x="2080027" y="1465677"/>
                  <a:pt x="2057273" y="1421608"/>
                  <a:pt x="2094820" y="1477926"/>
                </a:cubicBezTo>
                <a:cubicBezTo>
                  <a:pt x="2098364" y="1488559"/>
                  <a:pt x="2104214" y="1498685"/>
                  <a:pt x="2105452" y="1509824"/>
                </a:cubicBezTo>
                <a:cubicBezTo>
                  <a:pt x="2111336" y="1562779"/>
                  <a:pt x="2100193" y="1618457"/>
                  <a:pt x="2116085" y="1669312"/>
                </a:cubicBezTo>
                <a:cubicBezTo>
                  <a:pt x="2120444" y="1683260"/>
                  <a:pt x="2144564" y="1675930"/>
                  <a:pt x="2158615" y="1679944"/>
                </a:cubicBezTo>
                <a:cubicBezTo>
                  <a:pt x="2169392" y="1683023"/>
                  <a:pt x="2179880" y="1687033"/>
                  <a:pt x="2190513" y="1690577"/>
                </a:cubicBezTo>
                <a:cubicBezTo>
                  <a:pt x="2211778" y="1683489"/>
                  <a:pt x="2235657" y="1681746"/>
                  <a:pt x="2254308" y="1669312"/>
                </a:cubicBezTo>
                <a:lnTo>
                  <a:pt x="2318103" y="1626782"/>
                </a:lnTo>
                <a:cubicBezTo>
                  <a:pt x="2328736" y="1619694"/>
                  <a:pt x="2340965" y="1614553"/>
                  <a:pt x="2350001" y="1605517"/>
                </a:cubicBezTo>
                <a:cubicBezTo>
                  <a:pt x="2379191" y="1576326"/>
                  <a:pt x="2361756" y="1587421"/>
                  <a:pt x="2403164" y="1573619"/>
                </a:cubicBezTo>
                <a:cubicBezTo>
                  <a:pt x="2503337" y="1587929"/>
                  <a:pt x="2499240" y="1592700"/>
                  <a:pt x="2626447" y="1573619"/>
                </a:cubicBezTo>
                <a:cubicBezTo>
                  <a:pt x="2648615" y="1570294"/>
                  <a:pt x="2690243" y="1552354"/>
                  <a:pt x="2690243" y="1552354"/>
                </a:cubicBezTo>
                <a:cubicBezTo>
                  <a:pt x="2771183" y="1579334"/>
                  <a:pt x="2732058" y="1578015"/>
                  <a:pt x="2807201" y="1562986"/>
                </a:cubicBezTo>
                <a:cubicBezTo>
                  <a:pt x="2814289" y="1552354"/>
                  <a:pt x="2816601" y="1535835"/>
                  <a:pt x="2828466" y="1531089"/>
                </a:cubicBezTo>
                <a:cubicBezTo>
                  <a:pt x="2858038" y="1519260"/>
                  <a:pt x="2870622" y="1562612"/>
                  <a:pt x="2881629" y="1573619"/>
                </a:cubicBezTo>
                <a:cubicBezTo>
                  <a:pt x="2890665" y="1582655"/>
                  <a:pt x="2902894" y="1587796"/>
                  <a:pt x="2913527" y="1594884"/>
                </a:cubicBezTo>
                <a:cubicBezTo>
                  <a:pt x="2920615" y="1605517"/>
                  <a:pt x="2924813" y="1618799"/>
                  <a:pt x="2934792" y="1626782"/>
                </a:cubicBezTo>
                <a:cubicBezTo>
                  <a:pt x="2943543" y="1633783"/>
                  <a:pt x="2957364" y="1631197"/>
                  <a:pt x="2966689" y="1637414"/>
                </a:cubicBezTo>
                <a:cubicBezTo>
                  <a:pt x="2979200" y="1645755"/>
                  <a:pt x="2988961" y="1657760"/>
                  <a:pt x="2998587" y="1669312"/>
                </a:cubicBezTo>
                <a:cubicBezTo>
                  <a:pt x="3028634" y="1705369"/>
                  <a:pt x="3013561" y="1693618"/>
                  <a:pt x="3030485" y="1733107"/>
                </a:cubicBezTo>
                <a:cubicBezTo>
                  <a:pt x="3069894" y="1825059"/>
                  <a:pt x="3037452" y="1732741"/>
                  <a:pt x="3062382" y="1807535"/>
                </a:cubicBezTo>
                <a:cubicBezTo>
                  <a:pt x="3053735" y="1833478"/>
                  <a:pt x="3051097" y="1850719"/>
                  <a:pt x="3030485" y="1871331"/>
                </a:cubicBezTo>
                <a:cubicBezTo>
                  <a:pt x="3021449" y="1880367"/>
                  <a:pt x="3009682" y="1886256"/>
                  <a:pt x="2998587" y="1892596"/>
                </a:cubicBezTo>
                <a:cubicBezTo>
                  <a:pt x="2961797" y="1913619"/>
                  <a:pt x="2959947" y="1912565"/>
                  <a:pt x="2924159" y="1924493"/>
                </a:cubicBezTo>
                <a:cubicBezTo>
                  <a:pt x="2913526" y="1931581"/>
                  <a:pt x="2903691" y="1940043"/>
                  <a:pt x="2892261" y="1945758"/>
                </a:cubicBezTo>
                <a:cubicBezTo>
                  <a:pt x="2882237" y="1950770"/>
                  <a:pt x="2869689" y="1950174"/>
                  <a:pt x="2860364" y="1956391"/>
                </a:cubicBezTo>
                <a:cubicBezTo>
                  <a:pt x="2847853" y="1964732"/>
                  <a:pt x="2837698" y="1976420"/>
                  <a:pt x="2828466" y="1988289"/>
                </a:cubicBezTo>
                <a:cubicBezTo>
                  <a:pt x="2828458" y="1988299"/>
                  <a:pt x="2775307" y="2068028"/>
                  <a:pt x="2764671" y="2083982"/>
                </a:cubicBezTo>
                <a:cubicBezTo>
                  <a:pt x="2757583" y="2094614"/>
                  <a:pt x="2752442" y="2106843"/>
                  <a:pt x="2743406" y="2115879"/>
                </a:cubicBezTo>
                <a:lnTo>
                  <a:pt x="2700875" y="2158410"/>
                </a:lnTo>
                <a:cubicBezTo>
                  <a:pt x="2690243" y="2169042"/>
                  <a:pt x="2681489" y="2181966"/>
                  <a:pt x="2668978" y="2190307"/>
                </a:cubicBezTo>
                <a:cubicBezTo>
                  <a:pt x="2658345" y="2197395"/>
                  <a:pt x="2647479" y="2204144"/>
                  <a:pt x="2637080" y="2211572"/>
                </a:cubicBezTo>
                <a:cubicBezTo>
                  <a:pt x="2625837" y="2219603"/>
                  <a:pt x="2579362" y="2256380"/>
                  <a:pt x="2562652" y="2264735"/>
                </a:cubicBezTo>
                <a:cubicBezTo>
                  <a:pt x="2552627" y="2269747"/>
                  <a:pt x="2541387" y="2271824"/>
                  <a:pt x="2530754" y="2275368"/>
                </a:cubicBezTo>
                <a:cubicBezTo>
                  <a:pt x="2520122" y="2286000"/>
                  <a:pt x="2511368" y="2298924"/>
                  <a:pt x="2498857" y="2307265"/>
                </a:cubicBezTo>
                <a:cubicBezTo>
                  <a:pt x="2489532" y="2313482"/>
                  <a:pt x="2475569" y="2310723"/>
                  <a:pt x="2466959" y="2317898"/>
                </a:cubicBezTo>
                <a:cubicBezTo>
                  <a:pt x="2453345" y="2329243"/>
                  <a:pt x="2445223" y="2345910"/>
                  <a:pt x="2435061" y="2360428"/>
                </a:cubicBezTo>
                <a:cubicBezTo>
                  <a:pt x="2420405" y="2381366"/>
                  <a:pt x="2392531" y="2424224"/>
                  <a:pt x="2392531" y="2424224"/>
                </a:cubicBezTo>
                <a:cubicBezTo>
                  <a:pt x="2385443" y="2445489"/>
                  <a:pt x="2373741" y="2465741"/>
                  <a:pt x="2371266" y="2488019"/>
                </a:cubicBezTo>
                <a:cubicBezTo>
                  <a:pt x="2367722" y="2519917"/>
                  <a:pt x="2365910" y="2552055"/>
                  <a:pt x="2360634" y="2583712"/>
                </a:cubicBezTo>
                <a:cubicBezTo>
                  <a:pt x="2358791" y="2594767"/>
                  <a:pt x="2357003" y="2606858"/>
                  <a:pt x="2350001" y="2615610"/>
                </a:cubicBezTo>
                <a:cubicBezTo>
                  <a:pt x="2342018" y="2625589"/>
                  <a:pt x="2328736" y="2629787"/>
                  <a:pt x="2318103" y="2636875"/>
                </a:cubicBezTo>
                <a:lnTo>
                  <a:pt x="2275573" y="2700670"/>
                </a:lnTo>
                <a:cubicBezTo>
                  <a:pt x="2268485" y="2711303"/>
                  <a:pt x="2258349" y="2720445"/>
                  <a:pt x="2254308" y="2732568"/>
                </a:cubicBezTo>
                <a:cubicBezTo>
                  <a:pt x="2238662" y="2779502"/>
                  <a:pt x="2248687" y="2754441"/>
                  <a:pt x="2222410" y="2806996"/>
                </a:cubicBezTo>
                <a:cubicBezTo>
                  <a:pt x="2215322" y="2835349"/>
                  <a:pt x="2199928" y="2862855"/>
                  <a:pt x="2201145" y="2892056"/>
                </a:cubicBezTo>
                <a:cubicBezTo>
                  <a:pt x="2204689" y="2977116"/>
                  <a:pt x="2205712" y="3062319"/>
                  <a:pt x="2211778" y="3147237"/>
                </a:cubicBezTo>
                <a:cubicBezTo>
                  <a:pt x="2212819" y="3161813"/>
                  <a:pt x="2218395" y="3175717"/>
                  <a:pt x="2222410" y="3189768"/>
                </a:cubicBezTo>
                <a:cubicBezTo>
                  <a:pt x="2233802" y="3229639"/>
                  <a:pt x="2235361" y="3218471"/>
                  <a:pt x="2243675" y="3264196"/>
                </a:cubicBezTo>
                <a:cubicBezTo>
                  <a:pt x="2254124" y="3321664"/>
                  <a:pt x="2259236" y="3387905"/>
                  <a:pt x="2264940" y="3444949"/>
                </a:cubicBezTo>
                <a:cubicBezTo>
                  <a:pt x="2261571" y="3475274"/>
                  <a:pt x="2261489" y="3536913"/>
                  <a:pt x="2243675" y="3572540"/>
                </a:cubicBezTo>
                <a:cubicBezTo>
                  <a:pt x="2237960" y="3583969"/>
                  <a:pt x="2229498" y="3593805"/>
                  <a:pt x="2222410" y="3604437"/>
                </a:cubicBezTo>
                <a:cubicBezTo>
                  <a:pt x="2214153" y="3629207"/>
                  <a:pt x="2189533" y="3721722"/>
                  <a:pt x="2158615" y="3732028"/>
                </a:cubicBezTo>
                <a:lnTo>
                  <a:pt x="2126717" y="3742661"/>
                </a:lnTo>
                <a:cubicBezTo>
                  <a:pt x="2116085" y="3753293"/>
                  <a:pt x="2107331" y="3766217"/>
                  <a:pt x="2094820" y="3774558"/>
                </a:cubicBezTo>
                <a:cubicBezTo>
                  <a:pt x="2072125" y="3789688"/>
                  <a:pt x="1981470" y="3795373"/>
                  <a:pt x="1977861" y="3795824"/>
                </a:cubicBezTo>
                <a:cubicBezTo>
                  <a:pt x="1967229" y="3799368"/>
                  <a:pt x="1956837" y="3803738"/>
                  <a:pt x="1945964" y="3806456"/>
                </a:cubicBezTo>
                <a:cubicBezTo>
                  <a:pt x="1904496" y="3816823"/>
                  <a:pt x="1860395" y="3821718"/>
                  <a:pt x="1818373" y="3827721"/>
                </a:cubicBezTo>
                <a:cubicBezTo>
                  <a:pt x="1745458" y="3852027"/>
                  <a:pt x="1835958" y="3823325"/>
                  <a:pt x="1733313" y="3848986"/>
                </a:cubicBezTo>
                <a:cubicBezTo>
                  <a:pt x="1722440" y="3851704"/>
                  <a:pt x="1712442" y="3857614"/>
                  <a:pt x="1701415" y="3859619"/>
                </a:cubicBezTo>
                <a:cubicBezTo>
                  <a:pt x="1673302" y="3864730"/>
                  <a:pt x="1644708" y="3866707"/>
                  <a:pt x="1616354" y="3870251"/>
                </a:cubicBezTo>
                <a:cubicBezTo>
                  <a:pt x="1602177" y="3873795"/>
                  <a:pt x="1588267" y="3878662"/>
                  <a:pt x="1573824" y="3880884"/>
                </a:cubicBezTo>
                <a:cubicBezTo>
                  <a:pt x="1426112" y="3903610"/>
                  <a:pt x="1396320" y="3887266"/>
                  <a:pt x="1201685" y="3880884"/>
                </a:cubicBezTo>
                <a:lnTo>
                  <a:pt x="829545" y="3870251"/>
                </a:lnTo>
                <a:cubicBezTo>
                  <a:pt x="815368" y="3866707"/>
                  <a:pt x="801280" y="3862789"/>
                  <a:pt x="787015" y="3859619"/>
                </a:cubicBezTo>
                <a:cubicBezTo>
                  <a:pt x="769373" y="3855699"/>
                  <a:pt x="750631" y="3855698"/>
                  <a:pt x="733852" y="3848986"/>
                </a:cubicBezTo>
                <a:cubicBezTo>
                  <a:pt x="714664" y="3841311"/>
                  <a:pt x="699173" y="3826331"/>
                  <a:pt x="680689" y="3817089"/>
                </a:cubicBezTo>
                <a:cubicBezTo>
                  <a:pt x="670665" y="3812077"/>
                  <a:pt x="659605" y="3809405"/>
                  <a:pt x="648792" y="3806456"/>
                </a:cubicBezTo>
                <a:cubicBezTo>
                  <a:pt x="620596" y="3798766"/>
                  <a:pt x="592837" y="3787837"/>
                  <a:pt x="563731" y="3785191"/>
                </a:cubicBezTo>
                <a:lnTo>
                  <a:pt x="329815" y="3763926"/>
                </a:lnTo>
                <a:cubicBezTo>
                  <a:pt x="315638" y="3760382"/>
                  <a:pt x="300716" y="3759049"/>
                  <a:pt x="287285" y="3753293"/>
                </a:cubicBezTo>
                <a:cubicBezTo>
                  <a:pt x="275539" y="3748259"/>
                  <a:pt x="266817" y="3737743"/>
                  <a:pt x="255387" y="3732028"/>
                </a:cubicBezTo>
                <a:cubicBezTo>
                  <a:pt x="245362" y="3727016"/>
                  <a:pt x="234122" y="3724940"/>
                  <a:pt x="223489" y="3721396"/>
                </a:cubicBezTo>
                <a:cubicBezTo>
                  <a:pt x="212857" y="3714308"/>
                  <a:pt x="201294" y="3708447"/>
                  <a:pt x="191592" y="3700131"/>
                </a:cubicBezTo>
                <a:cubicBezTo>
                  <a:pt x="176369" y="3687083"/>
                  <a:pt x="149061" y="3657600"/>
                  <a:pt x="149061" y="3657600"/>
                </a:cubicBezTo>
                <a:cubicBezTo>
                  <a:pt x="145517" y="3639879"/>
                  <a:pt x="142349" y="3622079"/>
                  <a:pt x="138429" y="3604437"/>
                </a:cubicBezTo>
                <a:cubicBezTo>
                  <a:pt x="135259" y="3590172"/>
                  <a:pt x="143745" y="3622158"/>
                  <a:pt x="149061" y="3572540"/>
                </a:cubicBezTo>
                <a:close/>
              </a:path>
            </a:pathLst>
          </a:cu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 rechteckige Legende 13"/>
          <p:cNvSpPr/>
          <p:nvPr/>
        </p:nvSpPr>
        <p:spPr>
          <a:xfrm>
            <a:off x="323528" y="1067946"/>
            <a:ext cx="2628800" cy="1084548"/>
          </a:xfrm>
          <a:prstGeom prst="wedgeRoundRectCallout">
            <a:avLst>
              <a:gd name="adj1" fmla="val 52842"/>
              <a:gd name="adj2" fmla="val 64460"/>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„Niemand will in irgendeinem Sinne </a:t>
            </a:r>
            <a:r>
              <a:rPr lang="de-DE" sz="2000" b="1" i="1" dirty="0" smtClean="0">
                <a:solidFill>
                  <a:schemeClr val="tx1"/>
                </a:solidFill>
              </a:rPr>
              <a:t>inkompetent</a:t>
            </a:r>
            <a:r>
              <a:rPr lang="de-DE" sz="2000" dirty="0" smtClean="0">
                <a:solidFill>
                  <a:schemeClr val="tx1"/>
                </a:solidFill>
              </a:rPr>
              <a:t> sein ...“</a:t>
            </a:r>
            <a:endParaRPr lang="de-DE" sz="2000" b="1" i="1" dirty="0">
              <a:solidFill>
                <a:schemeClr val="tx1"/>
              </a:solidFill>
            </a:endParaRPr>
          </a:p>
        </p:txBody>
      </p:sp>
      <p:sp>
        <p:nvSpPr>
          <p:cNvPr id="15" name="Abgerundete rechteckige Legende 14"/>
          <p:cNvSpPr/>
          <p:nvPr/>
        </p:nvSpPr>
        <p:spPr>
          <a:xfrm>
            <a:off x="323528" y="2276872"/>
            <a:ext cx="2628800" cy="981927"/>
          </a:xfrm>
          <a:prstGeom prst="wedgeRoundRectCallout">
            <a:avLst>
              <a:gd name="adj1" fmla="val 63282"/>
              <a:gd name="adj2" fmla="val 46820"/>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 </a:t>
            </a:r>
            <a:r>
              <a:rPr lang="de-DE" sz="2000" b="1" dirty="0" smtClean="0">
                <a:solidFill>
                  <a:schemeClr val="tx1"/>
                </a:solidFill>
              </a:rPr>
              <a:t>kompetent</a:t>
            </a:r>
            <a:r>
              <a:rPr lang="de-DE" sz="2000" dirty="0" smtClean="0">
                <a:solidFill>
                  <a:schemeClr val="tx1"/>
                </a:solidFill>
              </a:rPr>
              <a:t> kann man geradezu </a:t>
            </a:r>
            <a:r>
              <a:rPr lang="de-DE" sz="2000" b="1" dirty="0" smtClean="0">
                <a:solidFill>
                  <a:schemeClr val="tx1"/>
                </a:solidFill>
              </a:rPr>
              <a:t>nicht </a:t>
            </a:r>
            <a:r>
              <a:rPr lang="de-DE" sz="2000" b="1" i="1" dirty="0" err="1" smtClean="0">
                <a:solidFill>
                  <a:schemeClr val="tx1"/>
                </a:solidFill>
              </a:rPr>
              <a:t>nicht</a:t>
            </a:r>
            <a:r>
              <a:rPr lang="de-DE" sz="2000" dirty="0" smtClean="0">
                <a:solidFill>
                  <a:schemeClr val="tx1"/>
                </a:solidFill>
              </a:rPr>
              <a:t> sein wollen ....“</a:t>
            </a:r>
            <a:endParaRPr lang="de-DE" sz="2000" b="1" i="1" dirty="0">
              <a:solidFill>
                <a:schemeClr val="tx1"/>
              </a:solidFill>
            </a:endParaRPr>
          </a:p>
        </p:txBody>
      </p:sp>
      <p:sp>
        <p:nvSpPr>
          <p:cNvPr id="16" name="Abgerundete rechteckige Legende 15"/>
          <p:cNvSpPr/>
          <p:nvPr/>
        </p:nvSpPr>
        <p:spPr>
          <a:xfrm>
            <a:off x="323528" y="3429000"/>
            <a:ext cx="4327809" cy="2183086"/>
          </a:xfrm>
          <a:prstGeom prst="wedgeRoundRectCallout">
            <a:avLst>
              <a:gd name="adj1" fmla="val 53525"/>
              <a:gd name="adj2" fmla="val -60593"/>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DE" dirty="0">
                <a:solidFill>
                  <a:schemeClr val="tx1"/>
                </a:solidFill>
              </a:rPr>
              <a:t>„... </a:t>
            </a:r>
            <a:r>
              <a:rPr lang="de-DE" dirty="0" smtClean="0">
                <a:solidFill>
                  <a:schemeClr val="tx1"/>
                </a:solidFill>
              </a:rPr>
              <a:t>und </a:t>
            </a:r>
            <a:r>
              <a:rPr lang="de-DE" dirty="0">
                <a:solidFill>
                  <a:schemeClr val="tx1"/>
                </a:solidFill>
              </a:rPr>
              <a:t>es wäre auch hochschuldidaktisch schwer zu begründen, weswegen es </a:t>
            </a:r>
            <a:r>
              <a:rPr lang="de-DE" b="1" dirty="0" smtClean="0">
                <a:solidFill>
                  <a:schemeClr val="tx1"/>
                </a:solidFill>
              </a:rPr>
              <a:t>problematisch</a:t>
            </a:r>
            <a:r>
              <a:rPr lang="de-DE" dirty="0" smtClean="0">
                <a:solidFill>
                  <a:schemeClr val="tx1"/>
                </a:solidFill>
              </a:rPr>
              <a:t> </a:t>
            </a:r>
            <a:r>
              <a:rPr lang="de-DE" dirty="0">
                <a:solidFill>
                  <a:schemeClr val="tx1"/>
                </a:solidFill>
              </a:rPr>
              <a:t>sein sollte, wenn Studenten am Ende ihres Studiums über irgendwie geartete </a:t>
            </a:r>
            <a:r>
              <a:rPr lang="de-DE" b="1" dirty="0">
                <a:solidFill>
                  <a:schemeClr val="tx1"/>
                </a:solidFill>
              </a:rPr>
              <a:t>Kompetenzen</a:t>
            </a:r>
            <a:r>
              <a:rPr lang="de-DE" dirty="0">
                <a:solidFill>
                  <a:schemeClr val="tx1"/>
                </a:solidFill>
              </a:rPr>
              <a:t> verfügen</a:t>
            </a:r>
            <a:r>
              <a:rPr lang="de-DE" dirty="0" smtClean="0">
                <a:solidFill>
                  <a:schemeClr val="tx1"/>
                </a:solidFill>
              </a:rPr>
              <a:t>“.</a:t>
            </a:r>
          </a:p>
          <a:p>
            <a:r>
              <a:rPr lang="de-DE" i="1" dirty="0">
                <a:solidFill>
                  <a:schemeClr val="tx1"/>
                </a:solidFill>
              </a:rPr>
              <a:t>Stefan </a:t>
            </a:r>
            <a:r>
              <a:rPr lang="de-DE" i="1" dirty="0" smtClean="0">
                <a:solidFill>
                  <a:schemeClr val="tx1"/>
                </a:solidFill>
              </a:rPr>
              <a:t>Kühl, Professor </a:t>
            </a:r>
            <a:r>
              <a:rPr lang="de-DE" i="1" dirty="0">
                <a:solidFill>
                  <a:schemeClr val="tx1"/>
                </a:solidFill>
              </a:rPr>
              <a:t>für Soziologie an der Universität Bielefeld</a:t>
            </a:r>
            <a:endParaRPr lang="de-DE" b="1" i="1" dirty="0">
              <a:solidFill>
                <a:schemeClr val="tx1"/>
              </a:solidFill>
            </a:endParaRPr>
          </a:p>
        </p:txBody>
      </p:sp>
      <p:sp>
        <p:nvSpPr>
          <p:cNvPr id="18" name="Abgerundete rechteckige Legende 17"/>
          <p:cNvSpPr/>
          <p:nvPr/>
        </p:nvSpPr>
        <p:spPr>
          <a:xfrm>
            <a:off x="5869900" y="3300933"/>
            <a:ext cx="3096344" cy="1451676"/>
          </a:xfrm>
          <a:prstGeom prst="wedgeRoundRectCallout">
            <a:avLst>
              <a:gd name="adj1" fmla="val -71458"/>
              <a:gd name="adj2" fmla="val -6297"/>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a:solidFill>
                  <a:schemeClr val="tx1"/>
                </a:solidFill>
              </a:rPr>
              <a:t>„Standardisierung und </a:t>
            </a:r>
            <a:r>
              <a:rPr lang="de-DE" sz="1700" dirty="0" err="1" smtClean="0">
                <a:solidFill>
                  <a:schemeClr val="tx1"/>
                </a:solidFill>
              </a:rPr>
              <a:t>Kompe-tenzorientierung</a:t>
            </a:r>
            <a:r>
              <a:rPr lang="de-DE" sz="1700" dirty="0" smtClean="0">
                <a:solidFill>
                  <a:schemeClr val="tx1"/>
                </a:solidFill>
              </a:rPr>
              <a:t> </a:t>
            </a:r>
            <a:r>
              <a:rPr lang="de-DE" sz="1700" dirty="0">
                <a:solidFill>
                  <a:schemeClr val="tx1"/>
                </a:solidFill>
              </a:rPr>
              <a:t>sind </a:t>
            </a:r>
            <a:r>
              <a:rPr lang="de-DE" sz="1700" b="1" dirty="0">
                <a:solidFill>
                  <a:schemeClr val="tx1"/>
                </a:solidFill>
              </a:rPr>
              <a:t>mit Bildung </a:t>
            </a:r>
            <a:r>
              <a:rPr lang="de-DE" sz="1700" b="1" dirty="0" smtClean="0">
                <a:solidFill>
                  <a:schemeClr val="tx1"/>
                </a:solidFill>
              </a:rPr>
              <a:t>unvereinbar</a:t>
            </a:r>
            <a:r>
              <a:rPr lang="de-DE" sz="1700" dirty="0" smtClean="0">
                <a:solidFill>
                  <a:schemeClr val="tx1"/>
                </a:solidFill>
              </a:rPr>
              <a:t>.“</a:t>
            </a:r>
          </a:p>
          <a:p>
            <a:r>
              <a:rPr lang="de-DE" sz="1700" b="1" i="1" dirty="0" smtClean="0">
                <a:solidFill>
                  <a:schemeClr val="tx1"/>
                </a:solidFill>
              </a:rPr>
              <a:t>Andreas </a:t>
            </a:r>
            <a:r>
              <a:rPr lang="de-DE" sz="1700" b="1" i="1" dirty="0" err="1" smtClean="0">
                <a:solidFill>
                  <a:schemeClr val="tx1"/>
                </a:solidFill>
              </a:rPr>
              <a:t>Gruschka</a:t>
            </a:r>
            <a:r>
              <a:rPr lang="de-DE" sz="1700" b="1" i="1" dirty="0" smtClean="0">
                <a:solidFill>
                  <a:schemeClr val="tx1"/>
                </a:solidFill>
              </a:rPr>
              <a:t>, Prof. </a:t>
            </a:r>
            <a:r>
              <a:rPr lang="de-DE" sz="1700" b="1" i="1" dirty="0" err="1" smtClean="0">
                <a:solidFill>
                  <a:schemeClr val="tx1"/>
                </a:solidFill>
              </a:rPr>
              <a:t>em</a:t>
            </a:r>
            <a:r>
              <a:rPr lang="de-DE" sz="1700" b="1" i="1" dirty="0" smtClean="0">
                <a:solidFill>
                  <a:schemeClr val="tx1"/>
                </a:solidFill>
              </a:rPr>
              <a:t>. für Pädagogik, Frankfurt</a:t>
            </a:r>
            <a:endParaRPr lang="de-DE" sz="1700" b="1" i="1" dirty="0">
              <a:solidFill>
                <a:schemeClr val="tx1"/>
              </a:solidFill>
            </a:endParaRPr>
          </a:p>
        </p:txBody>
      </p:sp>
      <p:sp>
        <p:nvSpPr>
          <p:cNvPr id="19" name="Abgerundete rechteckige Legende 18"/>
          <p:cNvSpPr/>
          <p:nvPr/>
        </p:nvSpPr>
        <p:spPr>
          <a:xfrm>
            <a:off x="5268926" y="4910023"/>
            <a:ext cx="3744416" cy="1399297"/>
          </a:xfrm>
          <a:prstGeom prst="wedgeRoundRectCallout">
            <a:avLst>
              <a:gd name="adj1" fmla="val -53034"/>
              <a:gd name="adj2" fmla="val -72181"/>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a:solidFill>
                  <a:schemeClr val="tx1"/>
                </a:solidFill>
              </a:rPr>
              <a:t>„Kompetenzorientierung </a:t>
            </a:r>
            <a:r>
              <a:rPr lang="de-DE" sz="1700" b="1" dirty="0">
                <a:solidFill>
                  <a:schemeClr val="tx1"/>
                </a:solidFill>
              </a:rPr>
              <a:t>vernachlässigt die Inhalte</a:t>
            </a:r>
            <a:r>
              <a:rPr lang="de-DE" sz="1700" dirty="0">
                <a:solidFill>
                  <a:schemeClr val="tx1"/>
                </a:solidFill>
              </a:rPr>
              <a:t> und senkt das </a:t>
            </a:r>
            <a:r>
              <a:rPr lang="de-DE" sz="1700" dirty="0" smtClean="0">
                <a:solidFill>
                  <a:schemeClr val="tx1"/>
                </a:solidFill>
              </a:rPr>
              <a:t>Bildungs-niveau. ... Kompetenzen </a:t>
            </a:r>
            <a:r>
              <a:rPr lang="de-DE" sz="1700" dirty="0">
                <a:solidFill>
                  <a:schemeClr val="tx1"/>
                </a:solidFill>
              </a:rPr>
              <a:t>zielen auf </a:t>
            </a:r>
            <a:r>
              <a:rPr lang="de-DE" sz="1700" b="1" dirty="0">
                <a:solidFill>
                  <a:schemeClr val="tx1"/>
                </a:solidFill>
              </a:rPr>
              <a:t>Anpassung</a:t>
            </a:r>
            <a:r>
              <a:rPr lang="de-DE" sz="1700" dirty="0" smtClean="0">
                <a:solidFill>
                  <a:schemeClr val="tx1"/>
                </a:solidFill>
              </a:rPr>
              <a:t>.“</a:t>
            </a:r>
          </a:p>
          <a:p>
            <a:r>
              <a:rPr lang="de-DE" sz="1700" b="1" i="1" dirty="0" smtClean="0">
                <a:solidFill>
                  <a:schemeClr val="tx1"/>
                </a:solidFill>
              </a:rPr>
              <a:t>Jochen </a:t>
            </a:r>
            <a:r>
              <a:rPr lang="de-DE" sz="1700" b="1" i="1" dirty="0" err="1" smtClean="0">
                <a:solidFill>
                  <a:schemeClr val="tx1"/>
                </a:solidFill>
              </a:rPr>
              <a:t>Krautz</a:t>
            </a:r>
            <a:r>
              <a:rPr lang="de-DE" sz="1700" b="1" i="1" dirty="0" smtClean="0">
                <a:solidFill>
                  <a:schemeClr val="tx1"/>
                </a:solidFill>
              </a:rPr>
              <a:t>, Kunstpädagoge</a:t>
            </a:r>
            <a:endParaRPr lang="de-DE" sz="1700" b="1" i="1" dirty="0">
              <a:solidFill>
                <a:schemeClr val="tx1"/>
              </a:solidFill>
            </a:endParaRPr>
          </a:p>
        </p:txBody>
      </p:sp>
      <p:sp>
        <p:nvSpPr>
          <p:cNvPr id="7" name="Abgerundete rechteckige Legende 6"/>
          <p:cNvSpPr/>
          <p:nvPr/>
        </p:nvSpPr>
        <p:spPr>
          <a:xfrm>
            <a:off x="2952328" y="1003036"/>
            <a:ext cx="2843504" cy="1777892"/>
          </a:xfrm>
          <a:prstGeom prst="wedgeRoundRectCallout">
            <a:avLst>
              <a:gd name="adj1" fmla="val -32321"/>
              <a:gd name="adj2" fmla="val 74220"/>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e-DE" dirty="0" smtClean="0">
                <a:solidFill>
                  <a:schemeClr val="tx1"/>
                </a:solidFill>
              </a:rPr>
              <a:t>„Wären Sie </a:t>
            </a:r>
            <a:r>
              <a:rPr lang="de-DE" dirty="0">
                <a:solidFill>
                  <a:schemeClr val="tx1"/>
                </a:solidFill>
              </a:rPr>
              <a:t>i</a:t>
            </a:r>
            <a:r>
              <a:rPr lang="de-DE" dirty="0" smtClean="0">
                <a:solidFill>
                  <a:schemeClr val="tx1"/>
                </a:solidFill>
              </a:rPr>
              <a:t>n Ihrer Lehr-tätigkeit  nicht auch gerne </a:t>
            </a:r>
            <a:r>
              <a:rPr lang="de-DE" sz="2000" b="1" i="1" dirty="0" smtClean="0">
                <a:solidFill>
                  <a:schemeClr val="tx1"/>
                </a:solidFill>
              </a:rPr>
              <a:t>kompetent  </a:t>
            </a:r>
            <a:r>
              <a:rPr lang="de-DE" i="1" dirty="0" smtClean="0">
                <a:solidFill>
                  <a:schemeClr val="tx1"/>
                </a:solidFill>
              </a:rPr>
              <a:t>- oder würden Sie Ihre Schülerinnen und Schüler gerne  </a:t>
            </a:r>
            <a:r>
              <a:rPr lang="de-DE" b="1" i="1" dirty="0" smtClean="0">
                <a:solidFill>
                  <a:schemeClr val="tx1"/>
                </a:solidFill>
              </a:rPr>
              <a:t>inkompetent</a:t>
            </a:r>
            <a:r>
              <a:rPr lang="de-DE" i="1" dirty="0" smtClean="0">
                <a:solidFill>
                  <a:schemeClr val="tx1"/>
                </a:solidFill>
              </a:rPr>
              <a:t> entlassen?</a:t>
            </a:r>
            <a:r>
              <a:rPr lang="de-DE" b="1" i="1" dirty="0" smtClean="0">
                <a:solidFill>
                  <a:schemeClr val="tx1"/>
                </a:solidFill>
              </a:rPr>
              <a:t>“</a:t>
            </a:r>
            <a:endParaRPr lang="de-DE" b="1" i="1" dirty="0">
              <a:solidFill>
                <a:schemeClr val="tx1"/>
              </a:solidFill>
            </a:endParaRPr>
          </a:p>
        </p:txBody>
      </p:sp>
      <p:sp>
        <p:nvSpPr>
          <p:cNvPr id="20" name="Abgerundete rechteckige Legende 19"/>
          <p:cNvSpPr/>
          <p:nvPr/>
        </p:nvSpPr>
        <p:spPr>
          <a:xfrm>
            <a:off x="320230" y="5786706"/>
            <a:ext cx="4327809" cy="522614"/>
          </a:xfrm>
          <a:prstGeom prst="wedgeRoundRectCallout">
            <a:avLst>
              <a:gd name="adj1" fmla="val 59963"/>
              <a:gd name="adj2" fmla="val -242426"/>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DE" dirty="0">
                <a:solidFill>
                  <a:schemeClr val="tx1"/>
                </a:solidFill>
              </a:rPr>
              <a:t>„... </a:t>
            </a:r>
            <a:r>
              <a:rPr lang="de-DE" dirty="0" smtClean="0">
                <a:solidFill>
                  <a:schemeClr val="tx1"/>
                </a:solidFill>
              </a:rPr>
              <a:t>es wäre allerdings zu fragen: </a:t>
            </a:r>
            <a:br>
              <a:rPr lang="de-DE" dirty="0" smtClean="0">
                <a:solidFill>
                  <a:schemeClr val="tx1"/>
                </a:solidFill>
              </a:rPr>
            </a:br>
            <a:r>
              <a:rPr lang="de-DE" b="1" dirty="0" smtClean="0">
                <a:solidFill>
                  <a:schemeClr val="tx1"/>
                </a:solidFill>
              </a:rPr>
              <a:t>Kompetent – in welchem Sinne und worin?“</a:t>
            </a:r>
            <a:endParaRPr lang="de-DE" b="1" i="1" dirty="0">
              <a:solidFill>
                <a:schemeClr val="tx1"/>
              </a:solidFill>
            </a:endParaRPr>
          </a:p>
        </p:txBody>
      </p:sp>
      <p:sp>
        <p:nvSpPr>
          <p:cNvPr id="17" name="Abgerundete rechteckige Legende 16"/>
          <p:cNvSpPr/>
          <p:nvPr/>
        </p:nvSpPr>
        <p:spPr>
          <a:xfrm>
            <a:off x="5868144" y="1052736"/>
            <a:ext cx="3096344" cy="2199517"/>
          </a:xfrm>
          <a:prstGeom prst="wedgeRoundRectCallout">
            <a:avLst>
              <a:gd name="adj1" fmla="val -74205"/>
              <a:gd name="adj2" fmla="val 57556"/>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smtClean="0">
                <a:solidFill>
                  <a:schemeClr val="tx1"/>
                </a:solidFill>
              </a:rPr>
              <a:t>„Der </a:t>
            </a:r>
            <a:r>
              <a:rPr lang="de-DE" sz="1700" dirty="0">
                <a:solidFill>
                  <a:schemeClr val="tx1"/>
                </a:solidFill>
              </a:rPr>
              <a:t>Zug </a:t>
            </a:r>
            <a:r>
              <a:rPr lang="de-DE" sz="1700" dirty="0" smtClean="0">
                <a:solidFill>
                  <a:schemeClr val="tx1"/>
                </a:solidFill>
              </a:rPr>
              <a:t>(der Kompetenz-orientierung) ... fährt </a:t>
            </a:r>
            <a:r>
              <a:rPr lang="de-DE" sz="1700" dirty="0">
                <a:solidFill>
                  <a:schemeClr val="tx1"/>
                </a:solidFill>
              </a:rPr>
              <a:t>uns in die </a:t>
            </a:r>
            <a:r>
              <a:rPr lang="de-DE" sz="1700" b="1" dirty="0">
                <a:solidFill>
                  <a:schemeClr val="tx1"/>
                </a:solidFill>
              </a:rPr>
              <a:t>Katastrophe</a:t>
            </a:r>
            <a:r>
              <a:rPr lang="de-DE" sz="1700" dirty="0">
                <a:solidFill>
                  <a:schemeClr val="tx1"/>
                </a:solidFill>
              </a:rPr>
              <a:t>. Alles steht auf dem Spiel: die </a:t>
            </a:r>
            <a:r>
              <a:rPr lang="de-DE" sz="1700" b="1" dirty="0" smtClean="0">
                <a:solidFill>
                  <a:schemeClr val="tx1"/>
                </a:solidFill>
              </a:rPr>
              <a:t>Menschlichkeit </a:t>
            </a:r>
            <a:r>
              <a:rPr lang="de-DE" sz="1700" b="1" dirty="0">
                <a:solidFill>
                  <a:schemeClr val="tx1"/>
                </a:solidFill>
              </a:rPr>
              <a:t>unserer Schule, die Zukunft unserer </a:t>
            </a:r>
            <a:r>
              <a:rPr lang="de-DE" sz="1700" b="1" dirty="0" smtClean="0">
                <a:solidFill>
                  <a:schemeClr val="tx1"/>
                </a:solidFill>
              </a:rPr>
              <a:t>Gesellschaf</a:t>
            </a:r>
            <a:r>
              <a:rPr lang="de-DE" sz="1700" dirty="0" smtClean="0">
                <a:solidFill>
                  <a:schemeClr val="tx1"/>
                </a:solidFill>
              </a:rPr>
              <a:t>t.“</a:t>
            </a:r>
          </a:p>
          <a:p>
            <a:r>
              <a:rPr lang="de-DE" sz="1700" b="1" i="1" dirty="0" smtClean="0">
                <a:solidFill>
                  <a:schemeClr val="tx1"/>
                </a:solidFill>
              </a:rPr>
              <a:t>Ingo Baldermann, Prof. </a:t>
            </a:r>
            <a:r>
              <a:rPr lang="de-DE" sz="1700" b="1" i="1" dirty="0" err="1" smtClean="0">
                <a:solidFill>
                  <a:schemeClr val="tx1"/>
                </a:solidFill>
              </a:rPr>
              <a:t>em</a:t>
            </a:r>
            <a:r>
              <a:rPr lang="de-DE" sz="1700" b="1" i="1" dirty="0" smtClean="0">
                <a:solidFill>
                  <a:schemeClr val="tx1"/>
                </a:solidFill>
              </a:rPr>
              <a:t>. für Religionspädagogik, Siegen</a:t>
            </a:r>
            <a:endParaRPr lang="de-DE" sz="1700" b="1" i="1" dirty="0">
              <a:solidFill>
                <a:schemeClr val="tx1"/>
              </a:solidFill>
            </a:endParaRPr>
          </a:p>
        </p:txBody>
      </p:sp>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197089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10" presetClass="entr" presetSubtype="0" fill="hold" grpId="0" nodeType="withEffect">
                                  <p:stCondLst>
                                    <p:cond delay="5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42" presetClass="entr" presetSubtype="0"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8" grpId="0" animBg="1"/>
      <p:bldP spid="19" grpId="0" animBg="1"/>
      <p:bldP spid="7" grpId="0" animBg="1"/>
      <p:bldP spid="20"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cxnSp>
        <p:nvCxnSpPr>
          <p:cNvPr id="3" name="Gerade Verbindung 2"/>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pic>
        <p:nvPicPr>
          <p:cNvPr id="544770" name="Picture 2" descr="Bildergebnis für Vorlesu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673" y="1700808"/>
            <a:ext cx="6357455" cy="4317220"/>
          </a:xfrm>
          <a:prstGeom prst="rect">
            <a:avLst/>
          </a:prstGeom>
          <a:noFill/>
          <a:extLst>
            <a:ext uri="{909E8E84-426E-40DD-AFC4-6F175D3DCCD1}">
              <a14:hiddenFill xmlns:a14="http://schemas.microsoft.com/office/drawing/2010/main">
                <a:solidFill>
                  <a:srgbClr val="FFFFFF"/>
                </a:solidFill>
              </a14:hiddenFill>
            </a:ext>
          </a:extLst>
        </p:spPr>
      </p:pic>
      <p:sp>
        <p:nvSpPr>
          <p:cNvPr id="6" name="Freihandform 5"/>
          <p:cNvSpPr/>
          <p:nvPr/>
        </p:nvSpPr>
        <p:spPr>
          <a:xfrm>
            <a:off x="1403498" y="1325558"/>
            <a:ext cx="7123814" cy="4862591"/>
          </a:xfrm>
          <a:custGeom>
            <a:avLst/>
            <a:gdLst>
              <a:gd name="connsiteX0" fmla="*/ 967562 w 7123814"/>
              <a:gd name="connsiteY0" fmla="*/ 4681837 h 4862591"/>
              <a:gd name="connsiteX1" fmla="*/ 956930 w 7123814"/>
              <a:gd name="connsiteY1" fmla="*/ 4628675 h 4862591"/>
              <a:gd name="connsiteX2" fmla="*/ 988828 w 7123814"/>
              <a:gd name="connsiteY2" fmla="*/ 4437289 h 4862591"/>
              <a:gd name="connsiteX3" fmla="*/ 1010093 w 7123814"/>
              <a:gd name="connsiteY3" fmla="*/ 4352228 h 4862591"/>
              <a:gd name="connsiteX4" fmla="*/ 1020725 w 7123814"/>
              <a:gd name="connsiteY4" fmla="*/ 4214005 h 4862591"/>
              <a:gd name="connsiteX5" fmla="*/ 1041990 w 7123814"/>
              <a:gd name="connsiteY5" fmla="*/ 4054516 h 4862591"/>
              <a:gd name="connsiteX6" fmla="*/ 1031358 w 7123814"/>
              <a:gd name="connsiteY6" fmla="*/ 3586684 h 4862591"/>
              <a:gd name="connsiteX7" fmla="*/ 1020725 w 7123814"/>
              <a:gd name="connsiteY7" fmla="*/ 3554786 h 4862591"/>
              <a:gd name="connsiteX8" fmla="*/ 956930 w 7123814"/>
              <a:gd name="connsiteY8" fmla="*/ 3544154 h 4862591"/>
              <a:gd name="connsiteX9" fmla="*/ 925032 w 7123814"/>
              <a:gd name="connsiteY9" fmla="*/ 3533521 h 4862591"/>
              <a:gd name="connsiteX10" fmla="*/ 871869 w 7123814"/>
              <a:gd name="connsiteY10" fmla="*/ 3522889 h 4862591"/>
              <a:gd name="connsiteX11" fmla="*/ 829339 w 7123814"/>
              <a:gd name="connsiteY11" fmla="*/ 3512256 h 4862591"/>
              <a:gd name="connsiteX12" fmla="*/ 776176 w 7123814"/>
              <a:gd name="connsiteY12" fmla="*/ 3448461 h 4862591"/>
              <a:gd name="connsiteX13" fmla="*/ 754911 w 7123814"/>
              <a:gd name="connsiteY13" fmla="*/ 3384665 h 4862591"/>
              <a:gd name="connsiteX14" fmla="*/ 765544 w 7123814"/>
              <a:gd name="connsiteY14" fmla="*/ 3267707 h 4862591"/>
              <a:gd name="connsiteX15" fmla="*/ 786809 w 7123814"/>
              <a:gd name="connsiteY15" fmla="*/ 3203912 h 4862591"/>
              <a:gd name="connsiteX16" fmla="*/ 797442 w 7123814"/>
              <a:gd name="connsiteY16" fmla="*/ 3172014 h 4862591"/>
              <a:gd name="connsiteX17" fmla="*/ 808074 w 7123814"/>
              <a:gd name="connsiteY17" fmla="*/ 3065689 h 4862591"/>
              <a:gd name="connsiteX18" fmla="*/ 829339 w 7123814"/>
              <a:gd name="connsiteY18" fmla="*/ 3001893 h 4862591"/>
              <a:gd name="connsiteX19" fmla="*/ 839972 w 7123814"/>
              <a:gd name="connsiteY19" fmla="*/ 2969995 h 4862591"/>
              <a:gd name="connsiteX20" fmla="*/ 861237 w 7123814"/>
              <a:gd name="connsiteY20" fmla="*/ 2704182 h 4862591"/>
              <a:gd name="connsiteX21" fmla="*/ 882502 w 7123814"/>
              <a:gd name="connsiteY21" fmla="*/ 2534061 h 4862591"/>
              <a:gd name="connsiteX22" fmla="*/ 893135 w 7123814"/>
              <a:gd name="connsiteY22" fmla="*/ 2480898 h 4862591"/>
              <a:gd name="connsiteX23" fmla="*/ 914400 w 7123814"/>
              <a:gd name="connsiteY23" fmla="*/ 2449000 h 4862591"/>
              <a:gd name="connsiteX24" fmla="*/ 946297 w 7123814"/>
              <a:gd name="connsiteY24" fmla="*/ 2353307 h 4862591"/>
              <a:gd name="connsiteX25" fmla="*/ 956930 w 7123814"/>
              <a:gd name="connsiteY25" fmla="*/ 2321409 h 4862591"/>
              <a:gd name="connsiteX26" fmla="*/ 988828 w 7123814"/>
              <a:gd name="connsiteY26" fmla="*/ 2310777 h 4862591"/>
              <a:gd name="connsiteX27" fmla="*/ 1052623 w 7123814"/>
              <a:gd name="connsiteY27" fmla="*/ 2268247 h 4862591"/>
              <a:gd name="connsiteX28" fmla="*/ 1084521 w 7123814"/>
              <a:gd name="connsiteY28" fmla="*/ 2246982 h 4862591"/>
              <a:gd name="connsiteX29" fmla="*/ 1105786 w 7123814"/>
              <a:gd name="connsiteY29" fmla="*/ 2225716 h 4862591"/>
              <a:gd name="connsiteX30" fmla="*/ 1180214 w 7123814"/>
              <a:gd name="connsiteY30" fmla="*/ 2215084 h 4862591"/>
              <a:gd name="connsiteX31" fmla="*/ 1254642 w 7123814"/>
              <a:gd name="connsiteY31" fmla="*/ 2193819 h 4862591"/>
              <a:gd name="connsiteX32" fmla="*/ 1329069 w 7123814"/>
              <a:gd name="connsiteY32" fmla="*/ 2183186 h 4862591"/>
              <a:gd name="connsiteX33" fmla="*/ 1392865 w 7123814"/>
              <a:gd name="connsiteY33" fmla="*/ 2161921 h 4862591"/>
              <a:gd name="connsiteX34" fmla="*/ 1424762 w 7123814"/>
              <a:gd name="connsiteY34" fmla="*/ 2151289 h 4862591"/>
              <a:gd name="connsiteX35" fmla="*/ 1456660 w 7123814"/>
              <a:gd name="connsiteY35" fmla="*/ 2130023 h 4862591"/>
              <a:gd name="connsiteX36" fmla="*/ 1488558 w 7123814"/>
              <a:gd name="connsiteY36" fmla="*/ 2119391 h 4862591"/>
              <a:gd name="connsiteX37" fmla="*/ 1509823 w 7123814"/>
              <a:gd name="connsiteY37" fmla="*/ 2087493 h 4862591"/>
              <a:gd name="connsiteX38" fmla="*/ 1573618 w 7123814"/>
              <a:gd name="connsiteY38" fmla="*/ 2044963 h 4862591"/>
              <a:gd name="connsiteX39" fmla="*/ 1637414 w 7123814"/>
              <a:gd name="connsiteY39" fmla="*/ 1991800 h 4862591"/>
              <a:gd name="connsiteX40" fmla="*/ 1626781 w 7123814"/>
              <a:gd name="connsiteY40" fmla="*/ 1874842 h 4862591"/>
              <a:gd name="connsiteX41" fmla="*/ 1605516 w 7123814"/>
              <a:gd name="connsiteY41" fmla="*/ 1842944 h 4862591"/>
              <a:gd name="connsiteX42" fmla="*/ 1573618 w 7123814"/>
              <a:gd name="connsiteY42" fmla="*/ 1779149 h 4862591"/>
              <a:gd name="connsiteX43" fmla="*/ 1584251 w 7123814"/>
              <a:gd name="connsiteY43" fmla="*/ 1683456 h 4862591"/>
              <a:gd name="connsiteX44" fmla="*/ 1594883 w 7123814"/>
              <a:gd name="connsiteY44" fmla="*/ 1534600 h 4862591"/>
              <a:gd name="connsiteX45" fmla="*/ 1605516 w 7123814"/>
              <a:gd name="connsiteY45" fmla="*/ 1492070 h 4862591"/>
              <a:gd name="connsiteX46" fmla="*/ 1626781 w 7123814"/>
              <a:gd name="connsiteY46" fmla="*/ 1396377 h 4862591"/>
              <a:gd name="connsiteX47" fmla="*/ 1658679 w 7123814"/>
              <a:gd name="connsiteY47" fmla="*/ 1375112 h 4862591"/>
              <a:gd name="connsiteX48" fmla="*/ 1733107 w 7123814"/>
              <a:gd name="connsiteY48" fmla="*/ 1279419 h 4862591"/>
              <a:gd name="connsiteX49" fmla="*/ 1796902 w 7123814"/>
              <a:gd name="connsiteY49" fmla="*/ 1258154 h 4862591"/>
              <a:gd name="connsiteX50" fmla="*/ 1967023 w 7123814"/>
              <a:gd name="connsiteY50" fmla="*/ 1268786 h 4862591"/>
              <a:gd name="connsiteX51" fmla="*/ 2041451 w 7123814"/>
              <a:gd name="connsiteY51" fmla="*/ 1290051 h 4862591"/>
              <a:gd name="connsiteX52" fmla="*/ 2062716 w 7123814"/>
              <a:gd name="connsiteY52" fmla="*/ 1321949 h 4862591"/>
              <a:gd name="connsiteX53" fmla="*/ 2094614 w 7123814"/>
              <a:gd name="connsiteY53" fmla="*/ 1332582 h 4862591"/>
              <a:gd name="connsiteX54" fmla="*/ 2126511 w 7123814"/>
              <a:gd name="connsiteY54" fmla="*/ 1353847 h 4862591"/>
              <a:gd name="connsiteX55" fmla="*/ 2147776 w 7123814"/>
              <a:gd name="connsiteY55" fmla="*/ 1385744 h 4862591"/>
              <a:gd name="connsiteX56" fmla="*/ 2179674 w 7123814"/>
              <a:gd name="connsiteY56" fmla="*/ 1396377 h 4862591"/>
              <a:gd name="connsiteX57" fmla="*/ 2200939 w 7123814"/>
              <a:gd name="connsiteY57" fmla="*/ 1470805 h 4862591"/>
              <a:gd name="connsiteX58" fmla="*/ 2211572 w 7123814"/>
              <a:gd name="connsiteY58" fmla="*/ 1662191 h 4862591"/>
              <a:gd name="connsiteX59" fmla="*/ 2200939 w 7123814"/>
              <a:gd name="connsiteY59" fmla="*/ 1896107 h 4862591"/>
              <a:gd name="connsiteX60" fmla="*/ 2190307 w 7123814"/>
              <a:gd name="connsiteY60" fmla="*/ 1928005 h 4862591"/>
              <a:gd name="connsiteX61" fmla="*/ 2169042 w 7123814"/>
              <a:gd name="connsiteY61" fmla="*/ 1959902 h 4862591"/>
              <a:gd name="connsiteX62" fmla="*/ 2137144 w 7123814"/>
              <a:gd name="connsiteY62" fmla="*/ 2066228 h 4862591"/>
              <a:gd name="connsiteX63" fmla="*/ 2126511 w 7123814"/>
              <a:gd name="connsiteY63" fmla="*/ 2098126 h 4862591"/>
              <a:gd name="connsiteX64" fmla="*/ 2105246 w 7123814"/>
              <a:gd name="connsiteY64" fmla="*/ 2130023 h 4862591"/>
              <a:gd name="connsiteX65" fmla="*/ 2094614 w 7123814"/>
              <a:gd name="connsiteY65" fmla="*/ 2193819 h 4862591"/>
              <a:gd name="connsiteX66" fmla="*/ 2126511 w 7123814"/>
              <a:gd name="connsiteY66" fmla="*/ 2204451 h 4862591"/>
              <a:gd name="connsiteX67" fmla="*/ 2169042 w 7123814"/>
              <a:gd name="connsiteY67" fmla="*/ 2257614 h 4862591"/>
              <a:gd name="connsiteX68" fmla="*/ 2232837 w 7123814"/>
              <a:gd name="connsiteY68" fmla="*/ 2278879 h 4862591"/>
              <a:gd name="connsiteX69" fmla="*/ 2264735 w 7123814"/>
              <a:gd name="connsiteY69" fmla="*/ 2289512 h 4862591"/>
              <a:gd name="connsiteX70" fmla="*/ 2328530 w 7123814"/>
              <a:gd name="connsiteY70" fmla="*/ 2332042 h 4862591"/>
              <a:gd name="connsiteX71" fmla="*/ 2392325 w 7123814"/>
              <a:gd name="connsiteY71" fmla="*/ 2353307 h 4862591"/>
              <a:gd name="connsiteX72" fmla="*/ 2424223 w 7123814"/>
              <a:gd name="connsiteY72" fmla="*/ 2363940 h 4862591"/>
              <a:gd name="connsiteX73" fmla="*/ 2488018 w 7123814"/>
              <a:gd name="connsiteY73" fmla="*/ 2406470 h 4862591"/>
              <a:gd name="connsiteX74" fmla="*/ 2498651 w 7123814"/>
              <a:gd name="connsiteY74" fmla="*/ 2438368 h 4862591"/>
              <a:gd name="connsiteX75" fmla="*/ 2562446 w 7123814"/>
              <a:gd name="connsiteY75" fmla="*/ 2480898 h 4862591"/>
              <a:gd name="connsiteX76" fmla="*/ 2594344 w 7123814"/>
              <a:gd name="connsiteY76" fmla="*/ 2576591 h 4862591"/>
              <a:gd name="connsiteX77" fmla="*/ 2604976 w 7123814"/>
              <a:gd name="connsiteY77" fmla="*/ 2608489 h 4862591"/>
              <a:gd name="connsiteX78" fmla="*/ 2615609 w 7123814"/>
              <a:gd name="connsiteY78" fmla="*/ 2831772 h 4862591"/>
              <a:gd name="connsiteX79" fmla="*/ 2636874 w 7123814"/>
              <a:gd name="connsiteY79" fmla="*/ 2916833 h 4862591"/>
              <a:gd name="connsiteX80" fmla="*/ 2658139 w 7123814"/>
              <a:gd name="connsiteY80" fmla="*/ 3044423 h 4862591"/>
              <a:gd name="connsiteX81" fmla="*/ 2679404 w 7123814"/>
              <a:gd name="connsiteY81" fmla="*/ 3129484 h 4862591"/>
              <a:gd name="connsiteX82" fmla="*/ 2700669 w 7123814"/>
              <a:gd name="connsiteY82" fmla="*/ 3161382 h 4862591"/>
              <a:gd name="connsiteX83" fmla="*/ 2732567 w 7123814"/>
              <a:gd name="connsiteY83" fmla="*/ 3172014 h 4862591"/>
              <a:gd name="connsiteX84" fmla="*/ 2764465 w 7123814"/>
              <a:gd name="connsiteY84" fmla="*/ 3193279 h 4862591"/>
              <a:gd name="connsiteX85" fmla="*/ 2828260 w 7123814"/>
              <a:gd name="connsiteY85" fmla="*/ 3172014 h 4862591"/>
              <a:gd name="connsiteX86" fmla="*/ 2870790 w 7123814"/>
              <a:gd name="connsiteY86" fmla="*/ 3118851 h 4862591"/>
              <a:gd name="connsiteX87" fmla="*/ 2881423 w 7123814"/>
              <a:gd name="connsiteY87" fmla="*/ 3086954 h 4862591"/>
              <a:gd name="connsiteX88" fmla="*/ 2913321 w 7123814"/>
              <a:gd name="connsiteY88" fmla="*/ 3065689 h 4862591"/>
              <a:gd name="connsiteX89" fmla="*/ 2966483 w 7123814"/>
              <a:gd name="connsiteY89" fmla="*/ 3033791 h 4862591"/>
              <a:gd name="connsiteX90" fmla="*/ 3019646 w 7123814"/>
              <a:gd name="connsiteY90" fmla="*/ 3001893 h 4862591"/>
              <a:gd name="connsiteX91" fmla="*/ 3083442 w 7123814"/>
              <a:gd name="connsiteY91" fmla="*/ 2959363 h 4862591"/>
              <a:gd name="connsiteX92" fmla="*/ 3104707 w 7123814"/>
              <a:gd name="connsiteY92" fmla="*/ 2927465 h 4862591"/>
              <a:gd name="connsiteX93" fmla="*/ 3168502 w 7123814"/>
              <a:gd name="connsiteY93" fmla="*/ 2906200 h 4862591"/>
              <a:gd name="connsiteX94" fmla="*/ 3232297 w 7123814"/>
              <a:gd name="connsiteY94" fmla="*/ 2874302 h 4862591"/>
              <a:gd name="connsiteX95" fmla="*/ 3253562 w 7123814"/>
              <a:gd name="connsiteY95" fmla="*/ 2842405 h 4862591"/>
              <a:gd name="connsiteX96" fmla="*/ 3285460 w 7123814"/>
              <a:gd name="connsiteY96" fmla="*/ 2831772 h 4862591"/>
              <a:gd name="connsiteX97" fmla="*/ 3349255 w 7123814"/>
              <a:gd name="connsiteY97" fmla="*/ 2799875 h 4862591"/>
              <a:gd name="connsiteX98" fmla="*/ 3434316 w 7123814"/>
              <a:gd name="connsiteY98" fmla="*/ 2757344 h 4862591"/>
              <a:gd name="connsiteX99" fmla="*/ 3466214 w 7123814"/>
              <a:gd name="connsiteY99" fmla="*/ 2746712 h 4862591"/>
              <a:gd name="connsiteX100" fmla="*/ 3498111 w 7123814"/>
              <a:gd name="connsiteY100" fmla="*/ 2736079 h 4862591"/>
              <a:gd name="connsiteX101" fmla="*/ 3508744 w 7123814"/>
              <a:gd name="connsiteY101" fmla="*/ 2767977 h 4862591"/>
              <a:gd name="connsiteX102" fmla="*/ 3466214 w 7123814"/>
              <a:gd name="connsiteY102" fmla="*/ 2821140 h 4862591"/>
              <a:gd name="connsiteX103" fmla="*/ 3444949 w 7123814"/>
              <a:gd name="connsiteY103" fmla="*/ 2853037 h 4862591"/>
              <a:gd name="connsiteX104" fmla="*/ 3423683 w 7123814"/>
              <a:gd name="connsiteY104" fmla="*/ 2874302 h 4862591"/>
              <a:gd name="connsiteX105" fmla="*/ 3413051 w 7123814"/>
              <a:gd name="connsiteY105" fmla="*/ 2906200 h 4862591"/>
              <a:gd name="connsiteX106" fmla="*/ 3476846 w 7123814"/>
              <a:gd name="connsiteY106" fmla="*/ 2895568 h 4862591"/>
              <a:gd name="connsiteX107" fmla="*/ 3540642 w 7123814"/>
              <a:gd name="connsiteY107" fmla="*/ 2874302 h 4862591"/>
              <a:gd name="connsiteX108" fmla="*/ 3583172 w 7123814"/>
              <a:gd name="connsiteY108" fmla="*/ 2884935 h 4862591"/>
              <a:gd name="connsiteX109" fmla="*/ 3572539 w 7123814"/>
              <a:gd name="connsiteY109" fmla="*/ 2927465 h 4862591"/>
              <a:gd name="connsiteX110" fmla="*/ 3519376 w 7123814"/>
              <a:gd name="connsiteY110" fmla="*/ 2980628 h 4862591"/>
              <a:gd name="connsiteX111" fmla="*/ 3487479 w 7123814"/>
              <a:gd name="connsiteY111" fmla="*/ 3044423 h 4862591"/>
              <a:gd name="connsiteX112" fmla="*/ 3455581 w 7123814"/>
              <a:gd name="connsiteY112" fmla="*/ 3055056 h 4862591"/>
              <a:gd name="connsiteX113" fmla="*/ 3444949 w 7123814"/>
              <a:gd name="connsiteY113" fmla="*/ 3086954 h 4862591"/>
              <a:gd name="connsiteX114" fmla="*/ 3391786 w 7123814"/>
              <a:gd name="connsiteY114" fmla="*/ 3118851 h 4862591"/>
              <a:gd name="connsiteX115" fmla="*/ 3264195 w 7123814"/>
              <a:gd name="connsiteY115" fmla="*/ 3161382 h 4862591"/>
              <a:gd name="connsiteX116" fmla="*/ 3221665 w 7123814"/>
              <a:gd name="connsiteY116" fmla="*/ 3225177 h 4862591"/>
              <a:gd name="connsiteX117" fmla="*/ 3211032 w 7123814"/>
              <a:gd name="connsiteY117" fmla="*/ 3267707 h 4862591"/>
              <a:gd name="connsiteX118" fmla="*/ 3179135 w 7123814"/>
              <a:gd name="connsiteY118" fmla="*/ 3278340 h 4862591"/>
              <a:gd name="connsiteX119" fmla="*/ 3157869 w 7123814"/>
              <a:gd name="connsiteY119" fmla="*/ 3299605 h 4862591"/>
              <a:gd name="connsiteX120" fmla="*/ 3125972 w 7123814"/>
              <a:gd name="connsiteY120" fmla="*/ 3320870 h 4862591"/>
              <a:gd name="connsiteX121" fmla="*/ 3115339 w 7123814"/>
              <a:gd name="connsiteY121" fmla="*/ 3352768 h 4862591"/>
              <a:gd name="connsiteX122" fmla="*/ 3019646 w 7123814"/>
              <a:gd name="connsiteY122" fmla="*/ 3427195 h 4862591"/>
              <a:gd name="connsiteX123" fmla="*/ 2966483 w 7123814"/>
              <a:gd name="connsiteY123" fmla="*/ 3459093 h 4862591"/>
              <a:gd name="connsiteX124" fmla="*/ 2902688 w 7123814"/>
              <a:gd name="connsiteY124" fmla="*/ 3512256 h 4862591"/>
              <a:gd name="connsiteX125" fmla="*/ 2870790 w 7123814"/>
              <a:gd name="connsiteY125" fmla="*/ 3544154 h 4862591"/>
              <a:gd name="connsiteX126" fmla="*/ 2806995 w 7123814"/>
              <a:gd name="connsiteY126" fmla="*/ 3586684 h 4862591"/>
              <a:gd name="connsiteX127" fmla="*/ 2775097 w 7123814"/>
              <a:gd name="connsiteY127" fmla="*/ 3607949 h 4862591"/>
              <a:gd name="connsiteX128" fmla="*/ 2711302 w 7123814"/>
              <a:gd name="connsiteY128" fmla="*/ 3629214 h 4862591"/>
              <a:gd name="connsiteX129" fmla="*/ 2615609 w 7123814"/>
              <a:gd name="connsiteY129" fmla="*/ 3682377 h 4862591"/>
              <a:gd name="connsiteX130" fmla="*/ 2594344 w 7123814"/>
              <a:gd name="connsiteY130" fmla="*/ 3746172 h 4862591"/>
              <a:gd name="connsiteX131" fmla="*/ 2604976 w 7123814"/>
              <a:gd name="connsiteY131" fmla="*/ 3926926 h 4862591"/>
              <a:gd name="connsiteX132" fmla="*/ 2615609 w 7123814"/>
              <a:gd name="connsiteY132" fmla="*/ 3958823 h 4862591"/>
              <a:gd name="connsiteX133" fmla="*/ 2626242 w 7123814"/>
              <a:gd name="connsiteY133" fmla="*/ 4011986 h 4862591"/>
              <a:gd name="connsiteX134" fmla="*/ 2636874 w 7123814"/>
              <a:gd name="connsiteY134" fmla="*/ 4043884 h 4862591"/>
              <a:gd name="connsiteX135" fmla="*/ 2658139 w 7123814"/>
              <a:gd name="connsiteY135" fmla="*/ 4128944 h 4862591"/>
              <a:gd name="connsiteX136" fmla="*/ 2668772 w 7123814"/>
              <a:gd name="connsiteY136" fmla="*/ 4203372 h 4862591"/>
              <a:gd name="connsiteX137" fmla="*/ 2690037 w 7123814"/>
              <a:gd name="connsiteY137" fmla="*/ 4267168 h 4862591"/>
              <a:gd name="connsiteX138" fmla="*/ 2700669 w 7123814"/>
              <a:gd name="connsiteY138" fmla="*/ 4416023 h 4862591"/>
              <a:gd name="connsiteX139" fmla="*/ 2721935 w 7123814"/>
              <a:gd name="connsiteY139" fmla="*/ 4490451 h 4862591"/>
              <a:gd name="connsiteX140" fmla="*/ 2743200 w 7123814"/>
              <a:gd name="connsiteY140" fmla="*/ 4660572 h 4862591"/>
              <a:gd name="connsiteX141" fmla="*/ 2764465 w 7123814"/>
              <a:gd name="connsiteY141" fmla="*/ 4724368 h 4862591"/>
              <a:gd name="connsiteX142" fmla="*/ 2785730 w 7123814"/>
              <a:gd name="connsiteY142" fmla="*/ 4756265 h 4862591"/>
              <a:gd name="connsiteX143" fmla="*/ 2817628 w 7123814"/>
              <a:gd name="connsiteY143" fmla="*/ 4809428 h 4862591"/>
              <a:gd name="connsiteX144" fmla="*/ 2849525 w 7123814"/>
              <a:gd name="connsiteY144" fmla="*/ 4820061 h 4862591"/>
              <a:gd name="connsiteX145" fmla="*/ 3136604 w 7123814"/>
              <a:gd name="connsiteY145" fmla="*/ 4851958 h 4862591"/>
              <a:gd name="connsiteX146" fmla="*/ 3848986 w 7123814"/>
              <a:gd name="connsiteY146" fmla="*/ 4862591 h 4862591"/>
              <a:gd name="connsiteX147" fmla="*/ 4146697 w 7123814"/>
              <a:gd name="connsiteY147" fmla="*/ 4851958 h 4862591"/>
              <a:gd name="connsiteX148" fmla="*/ 4199860 w 7123814"/>
              <a:gd name="connsiteY148" fmla="*/ 4841326 h 4862591"/>
              <a:gd name="connsiteX149" fmla="*/ 4433776 w 7123814"/>
              <a:gd name="connsiteY149" fmla="*/ 4851958 h 4862591"/>
              <a:gd name="connsiteX150" fmla="*/ 5454502 w 7123814"/>
              <a:gd name="connsiteY150" fmla="*/ 4830693 h 4862591"/>
              <a:gd name="connsiteX151" fmla="*/ 5486400 w 7123814"/>
              <a:gd name="connsiteY151" fmla="*/ 4820061 h 4862591"/>
              <a:gd name="connsiteX152" fmla="*/ 5603358 w 7123814"/>
              <a:gd name="connsiteY152" fmla="*/ 4809428 h 4862591"/>
              <a:gd name="connsiteX153" fmla="*/ 5667153 w 7123814"/>
              <a:gd name="connsiteY153" fmla="*/ 4798795 h 4862591"/>
              <a:gd name="connsiteX154" fmla="*/ 6677246 w 7123814"/>
              <a:gd name="connsiteY154" fmla="*/ 4788163 h 4862591"/>
              <a:gd name="connsiteX155" fmla="*/ 6858000 w 7123814"/>
              <a:gd name="connsiteY155" fmla="*/ 4777530 h 4862591"/>
              <a:gd name="connsiteX156" fmla="*/ 6889897 w 7123814"/>
              <a:gd name="connsiteY156" fmla="*/ 4766898 h 4862591"/>
              <a:gd name="connsiteX157" fmla="*/ 6932428 w 7123814"/>
              <a:gd name="connsiteY157" fmla="*/ 4756265 h 4862591"/>
              <a:gd name="connsiteX158" fmla="*/ 6964325 w 7123814"/>
              <a:gd name="connsiteY158" fmla="*/ 4713735 h 4862591"/>
              <a:gd name="connsiteX159" fmla="*/ 6974958 w 7123814"/>
              <a:gd name="connsiteY159" fmla="*/ 4660572 h 4862591"/>
              <a:gd name="connsiteX160" fmla="*/ 6996223 w 7123814"/>
              <a:gd name="connsiteY160" fmla="*/ 4288433 h 4862591"/>
              <a:gd name="connsiteX161" fmla="*/ 7006855 w 7123814"/>
              <a:gd name="connsiteY161" fmla="*/ 4245902 h 4862591"/>
              <a:gd name="connsiteX162" fmla="*/ 7028121 w 7123814"/>
              <a:gd name="connsiteY162" fmla="*/ 4182107 h 4862591"/>
              <a:gd name="connsiteX163" fmla="*/ 7049386 w 7123814"/>
              <a:gd name="connsiteY163" fmla="*/ 4054516 h 4862591"/>
              <a:gd name="connsiteX164" fmla="*/ 7060018 w 7123814"/>
              <a:gd name="connsiteY164" fmla="*/ 3990721 h 4862591"/>
              <a:gd name="connsiteX165" fmla="*/ 7070651 w 7123814"/>
              <a:gd name="connsiteY165" fmla="*/ 3490991 h 4862591"/>
              <a:gd name="connsiteX166" fmla="*/ 7091916 w 7123814"/>
              <a:gd name="connsiteY166" fmla="*/ 3140116 h 4862591"/>
              <a:gd name="connsiteX167" fmla="*/ 7102549 w 7123814"/>
              <a:gd name="connsiteY167" fmla="*/ 3108219 h 4862591"/>
              <a:gd name="connsiteX168" fmla="*/ 7113181 w 7123814"/>
              <a:gd name="connsiteY168" fmla="*/ 3055056 h 4862591"/>
              <a:gd name="connsiteX169" fmla="*/ 7123814 w 7123814"/>
              <a:gd name="connsiteY169" fmla="*/ 2959363 h 4862591"/>
              <a:gd name="connsiteX170" fmla="*/ 7113181 w 7123814"/>
              <a:gd name="connsiteY170" fmla="*/ 2597856 h 4862591"/>
              <a:gd name="connsiteX171" fmla="*/ 7102549 w 7123814"/>
              <a:gd name="connsiteY171" fmla="*/ 2193819 h 4862591"/>
              <a:gd name="connsiteX172" fmla="*/ 7091916 w 7123814"/>
              <a:gd name="connsiteY172" fmla="*/ 2119391 h 4862591"/>
              <a:gd name="connsiteX173" fmla="*/ 7081283 w 7123814"/>
              <a:gd name="connsiteY173" fmla="*/ 2034330 h 4862591"/>
              <a:gd name="connsiteX174" fmla="*/ 7070651 w 7123814"/>
              <a:gd name="connsiteY174" fmla="*/ 1885475 h 4862591"/>
              <a:gd name="connsiteX175" fmla="*/ 7060018 w 7123814"/>
              <a:gd name="connsiteY175" fmla="*/ 1258154 h 4862591"/>
              <a:gd name="connsiteX176" fmla="*/ 7049386 w 7123814"/>
              <a:gd name="connsiteY176" fmla="*/ 992340 h 4862591"/>
              <a:gd name="connsiteX177" fmla="*/ 7028121 w 7123814"/>
              <a:gd name="connsiteY177" fmla="*/ 886014 h 4862591"/>
              <a:gd name="connsiteX178" fmla="*/ 7017488 w 7123814"/>
              <a:gd name="connsiteY178" fmla="*/ 715893 h 4862591"/>
              <a:gd name="connsiteX179" fmla="*/ 7006855 w 7123814"/>
              <a:gd name="connsiteY179" fmla="*/ 662730 h 4862591"/>
              <a:gd name="connsiteX180" fmla="*/ 6996223 w 7123814"/>
              <a:gd name="connsiteY180" fmla="*/ 598935 h 4862591"/>
              <a:gd name="connsiteX181" fmla="*/ 6985590 w 7123814"/>
              <a:gd name="connsiteY181" fmla="*/ 556405 h 4862591"/>
              <a:gd name="connsiteX182" fmla="*/ 6964325 w 7123814"/>
              <a:gd name="connsiteY182" fmla="*/ 418182 h 4862591"/>
              <a:gd name="connsiteX183" fmla="*/ 6953693 w 7123814"/>
              <a:gd name="connsiteY183" fmla="*/ 375651 h 4862591"/>
              <a:gd name="connsiteX184" fmla="*/ 6932428 w 7123814"/>
              <a:gd name="connsiteY184" fmla="*/ 269326 h 4862591"/>
              <a:gd name="connsiteX185" fmla="*/ 6921795 w 7123814"/>
              <a:gd name="connsiteY185" fmla="*/ 237428 h 4862591"/>
              <a:gd name="connsiteX186" fmla="*/ 6879265 w 7123814"/>
              <a:gd name="connsiteY186" fmla="*/ 205530 h 4862591"/>
              <a:gd name="connsiteX187" fmla="*/ 6847367 w 7123814"/>
              <a:gd name="connsiteY187" fmla="*/ 184265 h 4862591"/>
              <a:gd name="connsiteX188" fmla="*/ 6655981 w 7123814"/>
              <a:gd name="connsiteY188" fmla="*/ 152368 h 4862591"/>
              <a:gd name="connsiteX189" fmla="*/ 6613451 w 7123814"/>
              <a:gd name="connsiteY189" fmla="*/ 141735 h 4862591"/>
              <a:gd name="connsiteX190" fmla="*/ 5730949 w 7123814"/>
              <a:gd name="connsiteY190" fmla="*/ 141735 h 4862591"/>
              <a:gd name="connsiteX191" fmla="*/ 3763925 w 7123814"/>
              <a:gd name="connsiteY191" fmla="*/ 141735 h 4862591"/>
              <a:gd name="connsiteX192" fmla="*/ 3668232 w 7123814"/>
              <a:gd name="connsiteY192" fmla="*/ 120470 h 4862591"/>
              <a:gd name="connsiteX193" fmla="*/ 3274828 w 7123814"/>
              <a:gd name="connsiteY193" fmla="*/ 109837 h 4862591"/>
              <a:gd name="connsiteX194" fmla="*/ 3062176 w 7123814"/>
              <a:gd name="connsiteY194" fmla="*/ 88572 h 4862591"/>
              <a:gd name="connsiteX195" fmla="*/ 2881423 w 7123814"/>
              <a:gd name="connsiteY195" fmla="*/ 56675 h 4862591"/>
              <a:gd name="connsiteX196" fmla="*/ 2806995 w 7123814"/>
              <a:gd name="connsiteY196" fmla="*/ 35409 h 4862591"/>
              <a:gd name="connsiteX197" fmla="*/ 2679404 w 7123814"/>
              <a:gd name="connsiteY197" fmla="*/ 24777 h 4862591"/>
              <a:gd name="connsiteX198" fmla="*/ 2636874 w 7123814"/>
              <a:gd name="connsiteY198" fmla="*/ 14144 h 4862591"/>
              <a:gd name="connsiteX199" fmla="*/ 1998921 w 7123814"/>
              <a:gd name="connsiteY199" fmla="*/ 14144 h 4862591"/>
              <a:gd name="connsiteX200" fmla="*/ 1881962 w 7123814"/>
              <a:gd name="connsiteY200" fmla="*/ 35409 h 4862591"/>
              <a:gd name="connsiteX201" fmla="*/ 1201479 w 7123814"/>
              <a:gd name="connsiteY201" fmla="*/ 46042 h 4862591"/>
              <a:gd name="connsiteX202" fmla="*/ 1137683 w 7123814"/>
              <a:gd name="connsiteY202" fmla="*/ 56675 h 4862591"/>
              <a:gd name="connsiteX203" fmla="*/ 1031358 w 7123814"/>
              <a:gd name="connsiteY203" fmla="*/ 77940 h 4862591"/>
              <a:gd name="connsiteX204" fmla="*/ 701749 w 7123814"/>
              <a:gd name="connsiteY204" fmla="*/ 88572 h 4862591"/>
              <a:gd name="connsiteX205" fmla="*/ 669851 w 7123814"/>
              <a:gd name="connsiteY205" fmla="*/ 99205 h 4862591"/>
              <a:gd name="connsiteX206" fmla="*/ 563525 w 7123814"/>
              <a:gd name="connsiteY206" fmla="*/ 141735 h 4862591"/>
              <a:gd name="connsiteX207" fmla="*/ 510362 w 7123814"/>
              <a:gd name="connsiteY207" fmla="*/ 152368 h 4862591"/>
              <a:gd name="connsiteX208" fmla="*/ 382772 w 7123814"/>
              <a:gd name="connsiteY208" fmla="*/ 173633 h 4862591"/>
              <a:gd name="connsiteX209" fmla="*/ 350874 w 7123814"/>
              <a:gd name="connsiteY209" fmla="*/ 184265 h 4862591"/>
              <a:gd name="connsiteX210" fmla="*/ 297711 w 7123814"/>
              <a:gd name="connsiteY210" fmla="*/ 194898 h 4862591"/>
              <a:gd name="connsiteX211" fmla="*/ 233916 w 7123814"/>
              <a:gd name="connsiteY211" fmla="*/ 216163 h 4862591"/>
              <a:gd name="connsiteX212" fmla="*/ 180753 w 7123814"/>
              <a:gd name="connsiteY212" fmla="*/ 322489 h 4862591"/>
              <a:gd name="connsiteX213" fmla="*/ 191386 w 7123814"/>
              <a:gd name="connsiteY213" fmla="*/ 471344 h 4862591"/>
              <a:gd name="connsiteX214" fmla="*/ 202018 w 7123814"/>
              <a:gd name="connsiteY214" fmla="*/ 524507 h 4862591"/>
              <a:gd name="connsiteX215" fmla="*/ 191386 w 7123814"/>
              <a:gd name="connsiteY215" fmla="*/ 864749 h 4862591"/>
              <a:gd name="connsiteX216" fmla="*/ 170121 w 7123814"/>
              <a:gd name="connsiteY216" fmla="*/ 907279 h 4862591"/>
              <a:gd name="connsiteX217" fmla="*/ 148855 w 7123814"/>
              <a:gd name="connsiteY217" fmla="*/ 960442 h 4862591"/>
              <a:gd name="connsiteX218" fmla="*/ 106325 w 7123814"/>
              <a:gd name="connsiteY218" fmla="*/ 1088033 h 4862591"/>
              <a:gd name="connsiteX219" fmla="*/ 95693 w 7123814"/>
              <a:gd name="connsiteY219" fmla="*/ 1151828 h 4862591"/>
              <a:gd name="connsiteX220" fmla="*/ 85060 w 7123814"/>
              <a:gd name="connsiteY220" fmla="*/ 1183726 h 4862591"/>
              <a:gd name="connsiteX221" fmla="*/ 74428 w 7123814"/>
              <a:gd name="connsiteY221" fmla="*/ 1779149 h 4862591"/>
              <a:gd name="connsiteX222" fmla="*/ 53162 w 7123814"/>
              <a:gd name="connsiteY222" fmla="*/ 1938637 h 4862591"/>
              <a:gd name="connsiteX223" fmla="*/ 42530 w 7123814"/>
              <a:gd name="connsiteY223" fmla="*/ 2034330 h 4862591"/>
              <a:gd name="connsiteX224" fmla="*/ 31897 w 7123814"/>
              <a:gd name="connsiteY224" fmla="*/ 2087493 h 4862591"/>
              <a:gd name="connsiteX225" fmla="*/ 0 w 7123814"/>
              <a:gd name="connsiteY225" fmla="*/ 2268247 h 4862591"/>
              <a:gd name="connsiteX226" fmla="*/ 10632 w 7123814"/>
              <a:gd name="connsiteY226" fmla="*/ 2693549 h 4862591"/>
              <a:gd name="connsiteX227" fmla="*/ 31897 w 7123814"/>
              <a:gd name="connsiteY227" fmla="*/ 2778609 h 4862591"/>
              <a:gd name="connsiteX228" fmla="*/ 42530 w 7123814"/>
              <a:gd name="connsiteY228" fmla="*/ 2821140 h 4862591"/>
              <a:gd name="connsiteX229" fmla="*/ 53162 w 7123814"/>
              <a:gd name="connsiteY229" fmla="*/ 3023158 h 4862591"/>
              <a:gd name="connsiteX230" fmla="*/ 74428 w 7123814"/>
              <a:gd name="connsiteY230" fmla="*/ 3118851 h 4862591"/>
              <a:gd name="connsiteX231" fmla="*/ 85060 w 7123814"/>
              <a:gd name="connsiteY231" fmla="*/ 3257075 h 4862591"/>
              <a:gd name="connsiteX232" fmla="*/ 95693 w 7123814"/>
              <a:gd name="connsiteY232" fmla="*/ 3320870 h 4862591"/>
              <a:gd name="connsiteX233" fmla="*/ 116958 w 7123814"/>
              <a:gd name="connsiteY233" fmla="*/ 3618582 h 4862591"/>
              <a:gd name="connsiteX234" fmla="*/ 127590 w 7123814"/>
              <a:gd name="connsiteY234" fmla="*/ 4033251 h 4862591"/>
              <a:gd name="connsiteX235" fmla="*/ 138223 w 7123814"/>
              <a:gd name="connsiteY235" fmla="*/ 4065149 h 4862591"/>
              <a:gd name="connsiteX236" fmla="*/ 148855 w 7123814"/>
              <a:gd name="connsiteY236" fmla="*/ 4107679 h 4862591"/>
              <a:gd name="connsiteX237" fmla="*/ 170121 w 7123814"/>
              <a:gd name="connsiteY237" fmla="*/ 4182107 h 4862591"/>
              <a:gd name="connsiteX238" fmla="*/ 180753 w 7123814"/>
              <a:gd name="connsiteY238" fmla="*/ 4660572 h 4862591"/>
              <a:gd name="connsiteX239" fmla="*/ 212651 w 7123814"/>
              <a:gd name="connsiteY239" fmla="*/ 4692470 h 4862591"/>
              <a:gd name="connsiteX240" fmla="*/ 265814 w 7123814"/>
              <a:gd name="connsiteY240" fmla="*/ 4756265 h 4862591"/>
              <a:gd name="connsiteX241" fmla="*/ 318976 w 7123814"/>
              <a:gd name="connsiteY241" fmla="*/ 4777530 h 4862591"/>
              <a:gd name="connsiteX242" fmla="*/ 542260 w 7123814"/>
              <a:gd name="connsiteY242" fmla="*/ 4809428 h 4862591"/>
              <a:gd name="connsiteX243" fmla="*/ 701749 w 7123814"/>
              <a:gd name="connsiteY243" fmla="*/ 4809428 h 4862591"/>
              <a:gd name="connsiteX244" fmla="*/ 925032 w 7123814"/>
              <a:gd name="connsiteY244" fmla="*/ 4798795 h 4862591"/>
              <a:gd name="connsiteX245" fmla="*/ 956930 w 7123814"/>
              <a:gd name="connsiteY245" fmla="*/ 4788163 h 4862591"/>
              <a:gd name="connsiteX246" fmla="*/ 978195 w 7123814"/>
              <a:gd name="connsiteY246" fmla="*/ 4724368 h 4862591"/>
              <a:gd name="connsiteX247" fmla="*/ 988828 w 7123814"/>
              <a:gd name="connsiteY247" fmla="*/ 4405391 h 4862591"/>
              <a:gd name="connsiteX248" fmla="*/ 999460 w 7123814"/>
              <a:gd name="connsiteY248" fmla="*/ 4362861 h 486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7123814" h="4862591">
                <a:moveTo>
                  <a:pt x="967562" y="4681837"/>
                </a:moveTo>
                <a:cubicBezTo>
                  <a:pt x="964018" y="4664116"/>
                  <a:pt x="956930" y="4646747"/>
                  <a:pt x="956930" y="4628675"/>
                </a:cubicBezTo>
                <a:cubicBezTo>
                  <a:pt x="956930" y="4524508"/>
                  <a:pt x="970033" y="4531271"/>
                  <a:pt x="988828" y="4437289"/>
                </a:cubicBezTo>
                <a:cubicBezTo>
                  <a:pt x="1001658" y="4373136"/>
                  <a:pt x="993745" y="4401270"/>
                  <a:pt x="1010093" y="4352228"/>
                </a:cubicBezTo>
                <a:cubicBezTo>
                  <a:pt x="1013637" y="4306154"/>
                  <a:pt x="1016887" y="4260056"/>
                  <a:pt x="1020725" y="4214005"/>
                </a:cubicBezTo>
                <a:cubicBezTo>
                  <a:pt x="1031186" y="4088475"/>
                  <a:pt x="1022422" y="4132792"/>
                  <a:pt x="1041990" y="4054516"/>
                </a:cubicBezTo>
                <a:cubicBezTo>
                  <a:pt x="1038446" y="3898572"/>
                  <a:pt x="1037990" y="3742527"/>
                  <a:pt x="1031358" y="3586684"/>
                </a:cubicBezTo>
                <a:cubicBezTo>
                  <a:pt x="1030882" y="3575486"/>
                  <a:pt x="1030456" y="3560347"/>
                  <a:pt x="1020725" y="3554786"/>
                </a:cubicBezTo>
                <a:cubicBezTo>
                  <a:pt x="1002007" y="3544090"/>
                  <a:pt x="978195" y="3547698"/>
                  <a:pt x="956930" y="3544154"/>
                </a:cubicBezTo>
                <a:cubicBezTo>
                  <a:pt x="946297" y="3540610"/>
                  <a:pt x="935905" y="3536239"/>
                  <a:pt x="925032" y="3533521"/>
                </a:cubicBezTo>
                <a:cubicBezTo>
                  <a:pt x="907500" y="3529138"/>
                  <a:pt x="889511" y="3526809"/>
                  <a:pt x="871869" y="3522889"/>
                </a:cubicBezTo>
                <a:cubicBezTo>
                  <a:pt x="857604" y="3519719"/>
                  <a:pt x="843516" y="3515800"/>
                  <a:pt x="829339" y="3512256"/>
                </a:cubicBezTo>
                <a:cubicBezTo>
                  <a:pt x="809312" y="3492228"/>
                  <a:pt x="788017" y="3475102"/>
                  <a:pt x="776176" y="3448461"/>
                </a:cubicBezTo>
                <a:cubicBezTo>
                  <a:pt x="767072" y="3427977"/>
                  <a:pt x="754911" y="3384665"/>
                  <a:pt x="754911" y="3384665"/>
                </a:cubicBezTo>
                <a:cubicBezTo>
                  <a:pt x="758455" y="3345679"/>
                  <a:pt x="758741" y="3306258"/>
                  <a:pt x="765544" y="3267707"/>
                </a:cubicBezTo>
                <a:cubicBezTo>
                  <a:pt x="769439" y="3245633"/>
                  <a:pt x="779721" y="3225177"/>
                  <a:pt x="786809" y="3203912"/>
                </a:cubicBezTo>
                <a:lnTo>
                  <a:pt x="797442" y="3172014"/>
                </a:lnTo>
                <a:cubicBezTo>
                  <a:pt x="800986" y="3136572"/>
                  <a:pt x="801510" y="3100697"/>
                  <a:pt x="808074" y="3065689"/>
                </a:cubicBezTo>
                <a:cubicBezTo>
                  <a:pt x="812205" y="3043657"/>
                  <a:pt x="822251" y="3023158"/>
                  <a:pt x="829339" y="3001893"/>
                </a:cubicBezTo>
                <a:lnTo>
                  <a:pt x="839972" y="2969995"/>
                </a:lnTo>
                <a:cubicBezTo>
                  <a:pt x="855230" y="2695330"/>
                  <a:pt x="840298" y="2864711"/>
                  <a:pt x="861237" y="2704182"/>
                </a:cubicBezTo>
                <a:cubicBezTo>
                  <a:pt x="868629" y="2647514"/>
                  <a:pt x="871294" y="2590099"/>
                  <a:pt x="882502" y="2534061"/>
                </a:cubicBezTo>
                <a:cubicBezTo>
                  <a:pt x="886046" y="2516340"/>
                  <a:pt x="886789" y="2497819"/>
                  <a:pt x="893135" y="2480898"/>
                </a:cubicBezTo>
                <a:cubicBezTo>
                  <a:pt x="897622" y="2468933"/>
                  <a:pt x="907312" y="2459633"/>
                  <a:pt x="914400" y="2449000"/>
                </a:cubicBezTo>
                <a:lnTo>
                  <a:pt x="946297" y="2353307"/>
                </a:lnTo>
                <a:cubicBezTo>
                  <a:pt x="949841" y="2342674"/>
                  <a:pt x="946297" y="2324953"/>
                  <a:pt x="956930" y="2321409"/>
                </a:cubicBezTo>
                <a:lnTo>
                  <a:pt x="988828" y="2310777"/>
                </a:lnTo>
                <a:lnTo>
                  <a:pt x="1052623" y="2268247"/>
                </a:lnTo>
                <a:cubicBezTo>
                  <a:pt x="1063256" y="2261159"/>
                  <a:pt x="1075485" y="2256018"/>
                  <a:pt x="1084521" y="2246982"/>
                </a:cubicBezTo>
                <a:cubicBezTo>
                  <a:pt x="1091609" y="2239893"/>
                  <a:pt x="1096276" y="2228886"/>
                  <a:pt x="1105786" y="2225716"/>
                </a:cubicBezTo>
                <a:cubicBezTo>
                  <a:pt x="1129561" y="2217791"/>
                  <a:pt x="1155405" y="2218628"/>
                  <a:pt x="1180214" y="2215084"/>
                </a:cubicBezTo>
                <a:cubicBezTo>
                  <a:pt x="1207550" y="2205971"/>
                  <a:pt x="1225260" y="2199161"/>
                  <a:pt x="1254642" y="2193819"/>
                </a:cubicBezTo>
                <a:cubicBezTo>
                  <a:pt x="1279299" y="2189336"/>
                  <a:pt x="1304260" y="2186730"/>
                  <a:pt x="1329069" y="2183186"/>
                </a:cubicBezTo>
                <a:lnTo>
                  <a:pt x="1392865" y="2161921"/>
                </a:lnTo>
                <a:lnTo>
                  <a:pt x="1424762" y="2151289"/>
                </a:lnTo>
                <a:cubicBezTo>
                  <a:pt x="1435395" y="2144200"/>
                  <a:pt x="1445230" y="2135738"/>
                  <a:pt x="1456660" y="2130023"/>
                </a:cubicBezTo>
                <a:cubicBezTo>
                  <a:pt x="1466685" y="2125011"/>
                  <a:pt x="1479806" y="2126392"/>
                  <a:pt x="1488558" y="2119391"/>
                </a:cubicBezTo>
                <a:cubicBezTo>
                  <a:pt x="1498537" y="2111408"/>
                  <a:pt x="1500206" y="2095908"/>
                  <a:pt x="1509823" y="2087493"/>
                </a:cubicBezTo>
                <a:cubicBezTo>
                  <a:pt x="1529057" y="2070663"/>
                  <a:pt x="1555546" y="2063035"/>
                  <a:pt x="1573618" y="2044963"/>
                </a:cubicBezTo>
                <a:cubicBezTo>
                  <a:pt x="1614552" y="2004029"/>
                  <a:pt x="1593005" y="2021406"/>
                  <a:pt x="1637414" y="1991800"/>
                </a:cubicBezTo>
                <a:cubicBezTo>
                  <a:pt x="1633870" y="1952814"/>
                  <a:pt x="1634983" y="1913120"/>
                  <a:pt x="1626781" y="1874842"/>
                </a:cubicBezTo>
                <a:cubicBezTo>
                  <a:pt x="1624103" y="1862347"/>
                  <a:pt x="1611231" y="1854374"/>
                  <a:pt x="1605516" y="1842944"/>
                </a:cubicBezTo>
                <a:cubicBezTo>
                  <a:pt x="1561495" y="1754903"/>
                  <a:pt x="1634561" y="1870565"/>
                  <a:pt x="1573618" y="1779149"/>
                </a:cubicBezTo>
                <a:cubicBezTo>
                  <a:pt x="1577162" y="1747251"/>
                  <a:pt x="1581471" y="1715429"/>
                  <a:pt x="1584251" y="1683456"/>
                </a:cubicBezTo>
                <a:cubicBezTo>
                  <a:pt x="1588560" y="1633898"/>
                  <a:pt x="1589390" y="1584041"/>
                  <a:pt x="1594883" y="1534600"/>
                </a:cubicBezTo>
                <a:cubicBezTo>
                  <a:pt x="1596497" y="1520076"/>
                  <a:pt x="1602650" y="1506399"/>
                  <a:pt x="1605516" y="1492070"/>
                </a:cubicBezTo>
                <a:cubicBezTo>
                  <a:pt x="1605653" y="1491385"/>
                  <a:pt x="1615747" y="1410170"/>
                  <a:pt x="1626781" y="1396377"/>
                </a:cubicBezTo>
                <a:cubicBezTo>
                  <a:pt x="1634764" y="1386398"/>
                  <a:pt x="1648046" y="1382200"/>
                  <a:pt x="1658679" y="1375112"/>
                </a:cubicBezTo>
                <a:cubicBezTo>
                  <a:pt x="1669584" y="1358754"/>
                  <a:pt x="1706650" y="1294117"/>
                  <a:pt x="1733107" y="1279419"/>
                </a:cubicBezTo>
                <a:cubicBezTo>
                  <a:pt x="1752702" y="1268533"/>
                  <a:pt x="1796902" y="1258154"/>
                  <a:pt x="1796902" y="1258154"/>
                </a:cubicBezTo>
                <a:cubicBezTo>
                  <a:pt x="1853609" y="1261698"/>
                  <a:pt x="1910487" y="1263132"/>
                  <a:pt x="1967023" y="1268786"/>
                </a:cubicBezTo>
                <a:cubicBezTo>
                  <a:pt x="1986090" y="1270693"/>
                  <a:pt x="2022025" y="1283576"/>
                  <a:pt x="2041451" y="1290051"/>
                </a:cubicBezTo>
                <a:cubicBezTo>
                  <a:pt x="2048539" y="1300684"/>
                  <a:pt x="2052737" y="1313966"/>
                  <a:pt x="2062716" y="1321949"/>
                </a:cubicBezTo>
                <a:cubicBezTo>
                  <a:pt x="2071468" y="1328951"/>
                  <a:pt x="2084589" y="1327570"/>
                  <a:pt x="2094614" y="1332582"/>
                </a:cubicBezTo>
                <a:cubicBezTo>
                  <a:pt x="2106043" y="1338297"/>
                  <a:pt x="2115879" y="1346759"/>
                  <a:pt x="2126511" y="1353847"/>
                </a:cubicBezTo>
                <a:cubicBezTo>
                  <a:pt x="2133599" y="1364479"/>
                  <a:pt x="2137798" y="1377761"/>
                  <a:pt x="2147776" y="1385744"/>
                </a:cubicBezTo>
                <a:cubicBezTo>
                  <a:pt x="2156528" y="1392745"/>
                  <a:pt x="2171749" y="1388452"/>
                  <a:pt x="2179674" y="1396377"/>
                </a:cubicBezTo>
                <a:cubicBezTo>
                  <a:pt x="2184760" y="1401463"/>
                  <a:pt x="2200846" y="1470435"/>
                  <a:pt x="2200939" y="1470805"/>
                </a:cubicBezTo>
                <a:cubicBezTo>
                  <a:pt x="2204483" y="1534600"/>
                  <a:pt x="2211572" y="1598297"/>
                  <a:pt x="2211572" y="1662191"/>
                </a:cubicBezTo>
                <a:cubicBezTo>
                  <a:pt x="2211572" y="1740244"/>
                  <a:pt x="2207163" y="1818303"/>
                  <a:pt x="2200939" y="1896107"/>
                </a:cubicBezTo>
                <a:cubicBezTo>
                  <a:pt x="2200045" y="1907279"/>
                  <a:pt x="2195319" y="1917980"/>
                  <a:pt x="2190307" y="1928005"/>
                </a:cubicBezTo>
                <a:cubicBezTo>
                  <a:pt x="2184592" y="1939435"/>
                  <a:pt x="2176130" y="1949270"/>
                  <a:pt x="2169042" y="1959902"/>
                </a:cubicBezTo>
                <a:cubicBezTo>
                  <a:pt x="2152973" y="2024177"/>
                  <a:pt x="2163029" y="1988573"/>
                  <a:pt x="2137144" y="2066228"/>
                </a:cubicBezTo>
                <a:cubicBezTo>
                  <a:pt x="2133600" y="2076861"/>
                  <a:pt x="2132728" y="2088801"/>
                  <a:pt x="2126511" y="2098126"/>
                </a:cubicBezTo>
                <a:lnTo>
                  <a:pt x="2105246" y="2130023"/>
                </a:lnTo>
                <a:cubicBezTo>
                  <a:pt x="2101702" y="2151288"/>
                  <a:pt x="2088691" y="2173090"/>
                  <a:pt x="2094614" y="2193819"/>
                </a:cubicBezTo>
                <a:cubicBezTo>
                  <a:pt x="2097693" y="2204595"/>
                  <a:pt x="2117760" y="2197450"/>
                  <a:pt x="2126511" y="2204451"/>
                </a:cubicBezTo>
                <a:cubicBezTo>
                  <a:pt x="2151558" y="2224488"/>
                  <a:pt x="2140135" y="2243161"/>
                  <a:pt x="2169042" y="2257614"/>
                </a:cubicBezTo>
                <a:cubicBezTo>
                  <a:pt x="2189091" y="2267638"/>
                  <a:pt x="2211572" y="2271791"/>
                  <a:pt x="2232837" y="2278879"/>
                </a:cubicBezTo>
                <a:cubicBezTo>
                  <a:pt x="2243470" y="2282423"/>
                  <a:pt x="2255410" y="2283295"/>
                  <a:pt x="2264735" y="2289512"/>
                </a:cubicBezTo>
                <a:cubicBezTo>
                  <a:pt x="2286000" y="2303689"/>
                  <a:pt x="2304284" y="2323960"/>
                  <a:pt x="2328530" y="2332042"/>
                </a:cubicBezTo>
                <a:lnTo>
                  <a:pt x="2392325" y="2353307"/>
                </a:lnTo>
                <a:cubicBezTo>
                  <a:pt x="2402958" y="2356851"/>
                  <a:pt x="2414898" y="2357723"/>
                  <a:pt x="2424223" y="2363940"/>
                </a:cubicBezTo>
                <a:lnTo>
                  <a:pt x="2488018" y="2406470"/>
                </a:lnTo>
                <a:cubicBezTo>
                  <a:pt x="2491562" y="2417103"/>
                  <a:pt x="2490726" y="2430443"/>
                  <a:pt x="2498651" y="2438368"/>
                </a:cubicBezTo>
                <a:cubicBezTo>
                  <a:pt x="2516723" y="2456440"/>
                  <a:pt x="2562446" y="2480898"/>
                  <a:pt x="2562446" y="2480898"/>
                </a:cubicBezTo>
                <a:lnTo>
                  <a:pt x="2594344" y="2576591"/>
                </a:lnTo>
                <a:lnTo>
                  <a:pt x="2604976" y="2608489"/>
                </a:lnTo>
                <a:cubicBezTo>
                  <a:pt x="2608520" y="2682917"/>
                  <a:pt x="2609894" y="2757479"/>
                  <a:pt x="2615609" y="2831772"/>
                </a:cubicBezTo>
                <a:cubicBezTo>
                  <a:pt x="2619963" y="2888369"/>
                  <a:pt x="2625785" y="2872476"/>
                  <a:pt x="2636874" y="2916833"/>
                </a:cubicBezTo>
                <a:cubicBezTo>
                  <a:pt x="2649407" y="2966964"/>
                  <a:pt x="2649133" y="2990388"/>
                  <a:pt x="2658139" y="3044423"/>
                </a:cubicBezTo>
                <a:cubicBezTo>
                  <a:pt x="2661171" y="3062616"/>
                  <a:pt x="2669134" y="3108944"/>
                  <a:pt x="2679404" y="3129484"/>
                </a:cubicBezTo>
                <a:cubicBezTo>
                  <a:pt x="2685119" y="3140914"/>
                  <a:pt x="2690690" y="3153399"/>
                  <a:pt x="2700669" y="3161382"/>
                </a:cubicBezTo>
                <a:cubicBezTo>
                  <a:pt x="2709421" y="3168383"/>
                  <a:pt x="2721934" y="3168470"/>
                  <a:pt x="2732567" y="3172014"/>
                </a:cubicBezTo>
                <a:cubicBezTo>
                  <a:pt x="2743200" y="3179102"/>
                  <a:pt x="2751686" y="3193279"/>
                  <a:pt x="2764465" y="3193279"/>
                </a:cubicBezTo>
                <a:cubicBezTo>
                  <a:pt x="2786880" y="3193279"/>
                  <a:pt x="2828260" y="3172014"/>
                  <a:pt x="2828260" y="3172014"/>
                </a:cubicBezTo>
                <a:cubicBezTo>
                  <a:pt x="2854986" y="3091839"/>
                  <a:pt x="2815827" y="3187555"/>
                  <a:pt x="2870790" y="3118851"/>
                </a:cubicBezTo>
                <a:cubicBezTo>
                  <a:pt x="2877791" y="3110099"/>
                  <a:pt x="2874422" y="3095706"/>
                  <a:pt x="2881423" y="3086954"/>
                </a:cubicBezTo>
                <a:cubicBezTo>
                  <a:pt x="2889406" y="3076976"/>
                  <a:pt x="2903342" y="3073672"/>
                  <a:pt x="2913321" y="3065689"/>
                </a:cubicBezTo>
                <a:cubicBezTo>
                  <a:pt x="2955022" y="3032328"/>
                  <a:pt x="2911088" y="3052255"/>
                  <a:pt x="2966483" y="3033791"/>
                </a:cubicBezTo>
                <a:cubicBezTo>
                  <a:pt x="3014193" y="2986083"/>
                  <a:pt x="2957535" y="3036399"/>
                  <a:pt x="3019646" y="3001893"/>
                </a:cubicBezTo>
                <a:cubicBezTo>
                  <a:pt x="3041987" y="2989481"/>
                  <a:pt x="3083442" y="2959363"/>
                  <a:pt x="3083442" y="2959363"/>
                </a:cubicBezTo>
                <a:cubicBezTo>
                  <a:pt x="3090530" y="2948730"/>
                  <a:pt x="3093871" y="2934238"/>
                  <a:pt x="3104707" y="2927465"/>
                </a:cubicBezTo>
                <a:cubicBezTo>
                  <a:pt x="3123715" y="2915585"/>
                  <a:pt x="3149851" y="2918634"/>
                  <a:pt x="3168502" y="2906200"/>
                </a:cubicBezTo>
                <a:cubicBezTo>
                  <a:pt x="3209725" y="2878718"/>
                  <a:pt x="3188277" y="2888976"/>
                  <a:pt x="3232297" y="2874302"/>
                </a:cubicBezTo>
                <a:cubicBezTo>
                  <a:pt x="3239385" y="2863670"/>
                  <a:pt x="3243584" y="2850388"/>
                  <a:pt x="3253562" y="2842405"/>
                </a:cubicBezTo>
                <a:cubicBezTo>
                  <a:pt x="3262314" y="2835404"/>
                  <a:pt x="3275435" y="2836784"/>
                  <a:pt x="3285460" y="2831772"/>
                </a:cubicBezTo>
                <a:cubicBezTo>
                  <a:pt x="3367901" y="2790551"/>
                  <a:pt x="3269085" y="2826597"/>
                  <a:pt x="3349255" y="2799875"/>
                </a:cubicBezTo>
                <a:cubicBezTo>
                  <a:pt x="3386371" y="2762759"/>
                  <a:pt x="3361011" y="2781778"/>
                  <a:pt x="3434316" y="2757344"/>
                </a:cubicBezTo>
                <a:lnTo>
                  <a:pt x="3466214" y="2746712"/>
                </a:lnTo>
                <a:lnTo>
                  <a:pt x="3498111" y="2736079"/>
                </a:lnTo>
                <a:cubicBezTo>
                  <a:pt x="3501655" y="2746712"/>
                  <a:pt x="3508744" y="2756769"/>
                  <a:pt x="3508744" y="2767977"/>
                </a:cubicBezTo>
                <a:cubicBezTo>
                  <a:pt x="3508744" y="2802215"/>
                  <a:pt x="3490706" y="2804812"/>
                  <a:pt x="3466214" y="2821140"/>
                </a:cubicBezTo>
                <a:cubicBezTo>
                  <a:pt x="3459126" y="2831772"/>
                  <a:pt x="3452932" y="2843059"/>
                  <a:pt x="3444949" y="2853037"/>
                </a:cubicBezTo>
                <a:cubicBezTo>
                  <a:pt x="3438687" y="2860865"/>
                  <a:pt x="3428841" y="2865706"/>
                  <a:pt x="3423683" y="2874302"/>
                </a:cubicBezTo>
                <a:cubicBezTo>
                  <a:pt x="3417917" y="2883913"/>
                  <a:pt x="3416595" y="2895567"/>
                  <a:pt x="3413051" y="2906200"/>
                </a:cubicBezTo>
                <a:cubicBezTo>
                  <a:pt x="3467402" y="2924317"/>
                  <a:pt x="3423846" y="2919124"/>
                  <a:pt x="3476846" y="2895568"/>
                </a:cubicBezTo>
                <a:cubicBezTo>
                  <a:pt x="3497330" y="2886464"/>
                  <a:pt x="3540642" y="2874302"/>
                  <a:pt x="3540642" y="2874302"/>
                </a:cubicBezTo>
                <a:cubicBezTo>
                  <a:pt x="3554819" y="2877846"/>
                  <a:pt x="3575654" y="2872404"/>
                  <a:pt x="3583172" y="2884935"/>
                </a:cubicBezTo>
                <a:cubicBezTo>
                  <a:pt x="3590690" y="2897466"/>
                  <a:pt x="3580645" y="2915306"/>
                  <a:pt x="3572539" y="2927465"/>
                </a:cubicBezTo>
                <a:cubicBezTo>
                  <a:pt x="3558637" y="2948317"/>
                  <a:pt x="3519376" y="2980628"/>
                  <a:pt x="3519376" y="2980628"/>
                </a:cubicBezTo>
                <a:cubicBezTo>
                  <a:pt x="3512372" y="3001642"/>
                  <a:pt x="3506218" y="3029432"/>
                  <a:pt x="3487479" y="3044423"/>
                </a:cubicBezTo>
                <a:cubicBezTo>
                  <a:pt x="3478727" y="3051424"/>
                  <a:pt x="3466214" y="3051512"/>
                  <a:pt x="3455581" y="3055056"/>
                </a:cubicBezTo>
                <a:cubicBezTo>
                  <a:pt x="3452037" y="3065689"/>
                  <a:pt x="3450715" y="3077343"/>
                  <a:pt x="3444949" y="3086954"/>
                </a:cubicBezTo>
                <a:cubicBezTo>
                  <a:pt x="3430354" y="3111278"/>
                  <a:pt x="3416875" y="3110488"/>
                  <a:pt x="3391786" y="3118851"/>
                </a:cubicBezTo>
                <a:cubicBezTo>
                  <a:pt x="3333681" y="3206010"/>
                  <a:pt x="3430851" y="3078054"/>
                  <a:pt x="3264195" y="3161382"/>
                </a:cubicBezTo>
                <a:cubicBezTo>
                  <a:pt x="3241336" y="3172812"/>
                  <a:pt x="3221665" y="3225177"/>
                  <a:pt x="3221665" y="3225177"/>
                </a:cubicBezTo>
                <a:cubicBezTo>
                  <a:pt x="3218121" y="3239354"/>
                  <a:pt x="3220161" y="3256296"/>
                  <a:pt x="3211032" y="3267707"/>
                </a:cubicBezTo>
                <a:cubicBezTo>
                  <a:pt x="3204031" y="3276459"/>
                  <a:pt x="3188745" y="3272574"/>
                  <a:pt x="3179135" y="3278340"/>
                </a:cubicBezTo>
                <a:cubicBezTo>
                  <a:pt x="3170539" y="3283498"/>
                  <a:pt x="3165697" y="3293343"/>
                  <a:pt x="3157869" y="3299605"/>
                </a:cubicBezTo>
                <a:cubicBezTo>
                  <a:pt x="3147891" y="3307588"/>
                  <a:pt x="3136604" y="3313782"/>
                  <a:pt x="3125972" y="3320870"/>
                </a:cubicBezTo>
                <a:cubicBezTo>
                  <a:pt x="3122428" y="3331503"/>
                  <a:pt x="3121556" y="3343443"/>
                  <a:pt x="3115339" y="3352768"/>
                </a:cubicBezTo>
                <a:cubicBezTo>
                  <a:pt x="3085406" y="3397667"/>
                  <a:pt x="3061897" y="3384942"/>
                  <a:pt x="3019646" y="3427195"/>
                </a:cubicBezTo>
                <a:cubicBezTo>
                  <a:pt x="2990456" y="3456386"/>
                  <a:pt x="3007891" y="3445291"/>
                  <a:pt x="2966483" y="3459093"/>
                </a:cubicBezTo>
                <a:cubicBezTo>
                  <a:pt x="2889356" y="3561931"/>
                  <a:pt x="2975751" y="3463547"/>
                  <a:pt x="2902688" y="3512256"/>
                </a:cubicBezTo>
                <a:cubicBezTo>
                  <a:pt x="2890177" y="3520597"/>
                  <a:pt x="2882659" y="3534922"/>
                  <a:pt x="2870790" y="3544154"/>
                </a:cubicBezTo>
                <a:cubicBezTo>
                  <a:pt x="2850616" y="3559845"/>
                  <a:pt x="2828260" y="3572507"/>
                  <a:pt x="2806995" y="3586684"/>
                </a:cubicBezTo>
                <a:cubicBezTo>
                  <a:pt x="2796362" y="3593772"/>
                  <a:pt x="2787220" y="3603908"/>
                  <a:pt x="2775097" y="3607949"/>
                </a:cubicBezTo>
                <a:lnTo>
                  <a:pt x="2711302" y="3629214"/>
                </a:lnTo>
                <a:cubicBezTo>
                  <a:pt x="2638182" y="3677961"/>
                  <a:pt x="2671753" y="3663662"/>
                  <a:pt x="2615609" y="3682377"/>
                </a:cubicBezTo>
                <a:cubicBezTo>
                  <a:pt x="2608521" y="3703642"/>
                  <a:pt x="2593028" y="3723795"/>
                  <a:pt x="2594344" y="3746172"/>
                </a:cubicBezTo>
                <a:cubicBezTo>
                  <a:pt x="2597888" y="3806423"/>
                  <a:pt x="2598970" y="3866870"/>
                  <a:pt x="2604976" y="3926926"/>
                </a:cubicBezTo>
                <a:cubicBezTo>
                  <a:pt x="2606091" y="3938078"/>
                  <a:pt x="2612891" y="3947950"/>
                  <a:pt x="2615609" y="3958823"/>
                </a:cubicBezTo>
                <a:cubicBezTo>
                  <a:pt x="2619992" y="3976355"/>
                  <a:pt x="2621859" y="3994454"/>
                  <a:pt x="2626242" y="4011986"/>
                </a:cubicBezTo>
                <a:cubicBezTo>
                  <a:pt x="2628960" y="4022859"/>
                  <a:pt x="2633925" y="4033071"/>
                  <a:pt x="2636874" y="4043884"/>
                </a:cubicBezTo>
                <a:cubicBezTo>
                  <a:pt x="2644564" y="4072080"/>
                  <a:pt x="2654006" y="4100012"/>
                  <a:pt x="2658139" y="4128944"/>
                </a:cubicBezTo>
                <a:cubicBezTo>
                  <a:pt x="2661683" y="4153753"/>
                  <a:pt x="2663137" y="4178953"/>
                  <a:pt x="2668772" y="4203372"/>
                </a:cubicBezTo>
                <a:cubicBezTo>
                  <a:pt x="2673812" y="4225214"/>
                  <a:pt x="2690037" y="4267168"/>
                  <a:pt x="2690037" y="4267168"/>
                </a:cubicBezTo>
                <a:cubicBezTo>
                  <a:pt x="2693581" y="4316786"/>
                  <a:pt x="2695176" y="4366583"/>
                  <a:pt x="2700669" y="4416023"/>
                </a:cubicBezTo>
                <a:cubicBezTo>
                  <a:pt x="2702894" y="4436051"/>
                  <a:pt x="2715214" y="4470288"/>
                  <a:pt x="2721935" y="4490451"/>
                </a:cubicBezTo>
                <a:cubicBezTo>
                  <a:pt x="2725633" y="4527433"/>
                  <a:pt x="2732206" y="4616597"/>
                  <a:pt x="2743200" y="4660572"/>
                </a:cubicBezTo>
                <a:cubicBezTo>
                  <a:pt x="2748637" y="4682318"/>
                  <a:pt x="2752031" y="4705717"/>
                  <a:pt x="2764465" y="4724368"/>
                </a:cubicBezTo>
                <a:lnTo>
                  <a:pt x="2785730" y="4756265"/>
                </a:lnTo>
                <a:cubicBezTo>
                  <a:pt x="2794094" y="4781357"/>
                  <a:pt x="2793301" y="4794832"/>
                  <a:pt x="2817628" y="4809428"/>
                </a:cubicBezTo>
                <a:cubicBezTo>
                  <a:pt x="2827238" y="4815194"/>
                  <a:pt x="2839501" y="4815049"/>
                  <a:pt x="2849525" y="4820061"/>
                </a:cubicBezTo>
                <a:cubicBezTo>
                  <a:pt x="2986418" y="4888508"/>
                  <a:pt x="2641088" y="4841068"/>
                  <a:pt x="3136604" y="4851958"/>
                </a:cubicBezTo>
                <a:lnTo>
                  <a:pt x="3848986" y="4862591"/>
                </a:lnTo>
                <a:cubicBezTo>
                  <a:pt x="3948223" y="4859047"/>
                  <a:pt x="4047579" y="4857965"/>
                  <a:pt x="4146697" y="4851958"/>
                </a:cubicBezTo>
                <a:cubicBezTo>
                  <a:pt x="4164736" y="4850865"/>
                  <a:pt x="4181788" y="4841326"/>
                  <a:pt x="4199860" y="4841326"/>
                </a:cubicBezTo>
                <a:cubicBezTo>
                  <a:pt x="4277912" y="4841326"/>
                  <a:pt x="4355804" y="4848414"/>
                  <a:pt x="4433776" y="4851958"/>
                </a:cubicBezTo>
                <a:lnTo>
                  <a:pt x="5454502" y="4830693"/>
                </a:lnTo>
                <a:cubicBezTo>
                  <a:pt x="5465696" y="4830133"/>
                  <a:pt x="5475305" y="4821646"/>
                  <a:pt x="5486400" y="4820061"/>
                </a:cubicBezTo>
                <a:cubicBezTo>
                  <a:pt x="5525153" y="4814525"/>
                  <a:pt x="5564479" y="4814002"/>
                  <a:pt x="5603358" y="4809428"/>
                </a:cubicBezTo>
                <a:cubicBezTo>
                  <a:pt x="5624769" y="4806909"/>
                  <a:pt x="5645599" y="4799222"/>
                  <a:pt x="5667153" y="4798795"/>
                </a:cubicBezTo>
                <a:lnTo>
                  <a:pt x="6677246" y="4788163"/>
                </a:lnTo>
                <a:cubicBezTo>
                  <a:pt x="6737497" y="4784619"/>
                  <a:pt x="6797944" y="4783536"/>
                  <a:pt x="6858000" y="4777530"/>
                </a:cubicBezTo>
                <a:cubicBezTo>
                  <a:pt x="6869152" y="4776415"/>
                  <a:pt x="6879121" y="4769977"/>
                  <a:pt x="6889897" y="4766898"/>
                </a:cubicBezTo>
                <a:cubicBezTo>
                  <a:pt x="6903948" y="4762883"/>
                  <a:pt x="6918251" y="4759809"/>
                  <a:pt x="6932428" y="4756265"/>
                </a:cubicBezTo>
                <a:cubicBezTo>
                  <a:pt x="6943060" y="4742088"/>
                  <a:pt x="6957128" y="4729928"/>
                  <a:pt x="6964325" y="4713735"/>
                </a:cubicBezTo>
                <a:cubicBezTo>
                  <a:pt x="6971665" y="4697221"/>
                  <a:pt x="6973606" y="4678593"/>
                  <a:pt x="6974958" y="4660572"/>
                </a:cubicBezTo>
                <a:cubicBezTo>
                  <a:pt x="6984251" y="4536671"/>
                  <a:pt x="6986694" y="4412316"/>
                  <a:pt x="6996223" y="4288433"/>
                </a:cubicBezTo>
                <a:cubicBezTo>
                  <a:pt x="6997344" y="4273863"/>
                  <a:pt x="7002656" y="4259899"/>
                  <a:pt x="7006855" y="4245902"/>
                </a:cubicBezTo>
                <a:cubicBezTo>
                  <a:pt x="7013296" y="4224432"/>
                  <a:pt x="7028121" y="4182107"/>
                  <a:pt x="7028121" y="4182107"/>
                </a:cubicBezTo>
                <a:lnTo>
                  <a:pt x="7049386" y="4054516"/>
                </a:lnTo>
                <a:lnTo>
                  <a:pt x="7060018" y="3990721"/>
                </a:lnTo>
                <a:cubicBezTo>
                  <a:pt x="7063562" y="3824144"/>
                  <a:pt x="7065680" y="3657531"/>
                  <a:pt x="7070651" y="3490991"/>
                </a:cubicBezTo>
                <a:cubicBezTo>
                  <a:pt x="7071900" y="3449161"/>
                  <a:pt x="7083452" y="3207829"/>
                  <a:pt x="7091916" y="3140116"/>
                </a:cubicBezTo>
                <a:cubicBezTo>
                  <a:pt x="7093306" y="3128995"/>
                  <a:pt x="7099831" y="3119092"/>
                  <a:pt x="7102549" y="3108219"/>
                </a:cubicBezTo>
                <a:cubicBezTo>
                  <a:pt x="7106932" y="3090687"/>
                  <a:pt x="7110625" y="3072946"/>
                  <a:pt x="7113181" y="3055056"/>
                </a:cubicBezTo>
                <a:cubicBezTo>
                  <a:pt x="7117720" y="3023285"/>
                  <a:pt x="7120270" y="2991261"/>
                  <a:pt x="7123814" y="2959363"/>
                </a:cubicBezTo>
                <a:cubicBezTo>
                  <a:pt x="7120270" y="2838861"/>
                  <a:pt x="7116528" y="2718364"/>
                  <a:pt x="7113181" y="2597856"/>
                </a:cubicBezTo>
                <a:cubicBezTo>
                  <a:pt x="7109440" y="2463182"/>
                  <a:pt x="7108531" y="2328412"/>
                  <a:pt x="7102549" y="2193819"/>
                </a:cubicBezTo>
                <a:cubicBezTo>
                  <a:pt x="7101436" y="2168782"/>
                  <a:pt x="7095228" y="2144232"/>
                  <a:pt x="7091916" y="2119391"/>
                </a:cubicBezTo>
                <a:cubicBezTo>
                  <a:pt x="7088139" y="2091067"/>
                  <a:pt x="7083870" y="2062787"/>
                  <a:pt x="7081283" y="2034330"/>
                </a:cubicBezTo>
                <a:cubicBezTo>
                  <a:pt x="7076779" y="1984790"/>
                  <a:pt x="7074195" y="1935093"/>
                  <a:pt x="7070651" y="1885475"/>
                </a:cubicBezTo>
                <a:cubicBezTo>
                  <a:pt x="7067107" y="1676368"/>
                  <a:pt x="7064996" y="1467232"/>
                  <a:pt x="7060018" y="1258154"/>
                </a:cubicBezTo>
                <a:cubicBezTo>
                  <a:pt x="7057907" y="1169504"/>
                  <a:pt x="7056959" y="1080692"/>
                  <a:pt x="7049386" y="992340"/>
                </a:cubicBezTo>
                <a:cubicBezTo>
                  <a:pt x="7046299" y="956328"/>
                  <a:pt x="7028121" y="886014"/>
                  <a:pt x="7028121" y="886014"/>
                </a:cubicBezTo>
                <a:cubicBezTo>
                  <a:pt x="7024577" y="829307"/>
                  <a:pt x="7022875" y="772455"/>
                  <a:pt x="7017488" y="715893"/>
                </a:cubicBezTo>
                <a:cubicBezTo>
                  <a:pt x="7015775" y="697902"/>
                  <a:pt x="7010088" y="680510"/>
                  <a:pt x="7006855" y="662730"/>
                </a:cubicBezTo>
                <a:cubicBezTo>
                  <a:pt x="7002999" y="641519"/>
                  <a:pt x="7000451" y="620075"/>
                  <a:pt x="6996223" y="598935"/>
                </a:cubicBezTo>
                <a:cubicBezTo>
                  <a:pt x="6993357" y="584606"/>
                  <a:pt x="6988456" y="570734"/>
                  <a:pt x="6985590" y="556405"/>
                </a:cubicBezTo>
                <a:cubicBezTo>
                  <a:pt x="6965051" y="453708"/>
                  <a:pt x="6984735" y="530436"/>
                  <a:pt x="6964325" y="418182"/>
                </a:cubicBezTo>
                <a:cubicBezTo>
                  <a:pt x="6961711" y="403804"/>
                  <a:pt x="6956559" y="389980"/>
                  <a:pt x="6953693" y="375651"/>
                </a:cubicBezTo>
                <a:cubicBezTo>
                  <a:pt x="6939772" y="306047"/>
                  <a:pt x="6948889" y="326938"/>
                  <a:pt x="6932428" y="269326"/>
                </a:cubicBezTo>
                <a:cubicBezTo>
                  <a:pt x="6929349" y="258549"/>
                  <a:pt x="6928970" y="246038"/>
                  <a:pt x="6921795" y="237428"/>
                </a:cubicBezTo>
                <a:cubicBezTo>
                  <a:pt x="6910450" y="223814"/>
                  <a:pt x="6893685" y="215830"/>
                  <a:pt x="6879265" y="205530"/>
                </a:cubicBezTo>
                <a:cubicBezTo>
                  <a:pt x="6868866" y="198102"/>
                  <a:pt x="6859581" y="188023"/>
                  <a:pt x="6847367" y="184265"/>
                </a:cubicBezTo>
                <a:cubicBezTo>
                  <a:pt x="6792212" y="167294"/>
                  <a:pt x="6714301" y="159658"/>
                  <a:pt x="6655981" y="152368"/>
                </a:cubicBezTo>
                <a:cubicBezTo>
                  <a:pt x="6641804" y="148824"/>
                  <a:pt x="6627716" y="144905"/>
                  <a:pt x="6613451" y="141735"/>
                </a:cubicBezTo>
                <a:cubicBezTo>
                  <a:pt x="6319847" y="76487"/>
                  <a:pt x="6109334" y="136884"/>
                  <a:pt x="5730949" y="141735"/>
                </a:cubicBezTo>
                <a:cubicBezTo>
                  <a:pt x="5045080" y="256050"/>
                  <a:pt x="5579411" y="170706"/>
                  <a:pt x="3763925" y="141735"/>
                </a:cubicBezTo>
                <a:cubicBezTo>
                  <a:pt x="3731253" y="141214"/>
                  <a:pt x="3700838" y="122597"/>
                  <a:pt x="3668232" y="120470"/>
                </a:cubicBezTo>
                <a:cubicBezTo>
                  <a:pt x="3537328" y="111933"/>
                  <a:pt x="3405963" y="113381"/>
                  <a:pt x="3274828" y="109837"/>
                </a:cubicBezTo>
                <a:cubicBezTo>
                  <a:pt x="3203944" y="102749"/>
                  <a:pt x="3132030" y="102543"/>
                  <a:pt x="3062176" y="88572"/>
                </a:cubicBezTo>
                <a:cubicBezTo>
                  <a:pt x="2931276" y="62392"/>
                  <a:pt x="2991631" y="72418"/>
                  <a:pt x="2881423" y="56675"/>
                </a:cubicBezTo>
                <a:cubicBezTo>
                  <a:pt x="2860238" y="49613"/>
                  <a:pt x="2828355" y="38079"/>
                  <a:pt x="2806995" y="35409"/>
                </a:cubicBezTo>
                <a:cubicBezTo>
                  <a:pt x="2764647" y="30116"/>
                  <a:pt x="2721934" y="28321"/>
                  <a:pt x="2679404" y="24777"/>
                </a:cubicBezTo>
                <a:cubicBezTo>
                  <a:pt x="2665227" y="21233"/>
                  <a:pt x="2651340" y="16211"/>
                  <a:pt x="2636874" y="14144"/>
                </a:cubicBezTo>
                <a:cubicBezTo>
                  <a:pt x="2428585" y="-15612"/>
                  <a:pt x="2195926" y="10204"/>
                  <a:pt x="1998921" y="14144"/>
                </a:cubicBezTo>
                <a:cubicBezTo>
                  <a:pt x="1979729" y="17983"/>
                  <a:pt x="1897841" y="34955"/>
                  <a:pt x="1881962" y="35409"/>
                </a:cubicBezTo>
                <a:cubicBezTo>
                  <a:pt x="1655199" y="41888"/>
                  <a:pt x="1428307" y="42498"/>
                  <a:pt x="1201479" y="46042"/>
                </a:cubicBezTo>
                <a:cubicBezTo>
                  <a:pt x="1180214" y="49586"/>
                  <a:pt x="1158728" y="51998"/>
                  <a:pt x="1137683" y="56675"/>
                </a:cubicBezTo>
                <a:cubicBezTo>
                  <a:pt x="1065888" y="72629"/>
                  <a:pt x="1152934" y="71541"/>
                  <a:pt x="1031358" y="77940"/>
                </a:cubicBezTo>
                <a:cubicBezTo>
                  <a:pt x="921583" y="83718"/>
                  <a:pt x="811619" y="85028"/>
                  <a:pt x="701749" y="88572"/>
                </a:cubicBezTo>
                <a:cubicBezTo>
                  <a:pt x="691116" y="92116"/>
                  <a:pt x="680153" y="94790"/>
                  <a:pt x="669851" y="99205"/>
                </a:cubicBezTo>
                <a:cubicBezTo>
                  <a:pt x="620230" y="120471"/>
                  <a:pt x="624031" y="129633"/>
                  <a:pt x="563525" y="141735"/>
                </a:cubicBezTo>
                <a:cubicBezTo>
                  <a:pt x="545804" y="145279"/>
                  <a:pt x="528188" y="149397"/>
                  <a:pt x="510362" y="152368"/>
                </a:cubicBezTo>
                <a:cubicBezTo>
                  <a:pt x="456330" y="161373"/>
                  <a:pt x="432901" y="161101"/>
                  <a:pt x="382772" y="173633"/>
                </a:cubicBezTo>
                <a:cubicBezTo>
                  <a:pt x="371899" y="176351"/>
                  <a:pt x="361747" y="181547"/>
                  <a:pt x="350874" y="184265"/>
                </a:cubicBezTo>
                <a:cubicBezTo>
                  <a:pt x="333342" y="188648"/>
                  <a:pt x="315146" y="190143"/>
                  <a:pt x="297711" y="194898"/>
                </a:cubicBezTo>
                <a:cubicBezTo>
                  <a:pt x="276086" y="200796"/>
                  <a:pt x="233916" y="216163"/>
                  <a:pt x="233916" y="216163"/>
                </a:cubicBezTo>
                <a:cubicBezTo>
                  <a:pt x="183280" y="292117"/>
                  <a:pt x="197585" y="255164"/>
                  <a:pt x="180753" y="322489"/>
                </a:cubicBezTo>
                <a:cubicBezTo>
                  <a:pt x="184297" y="372107"/>
                  <a:pt x="186178" y="421873"/>
                  <a:pt x="191386" y="471344"/>
                </a:cubicBezTo>
                <a:cubicBezTo>
                  <a:pt x="193278" y="489317"/>
                  <a:pt x="202018" y="506435"/>
                  <a:pt x="202018" y="524507"/>
                </a:cubicBezTo>
                <a:cubicBezTo>
                  <a:pt x="202018" y="637976"/>
                  <a:pt x="200809" y="751672"/>
                  <a:pt x="191386" y="864749"/>
                </a:cubicBezTo>
                <a:cubicBezTo>
                  <a:pt x="190070" y="880544"/>
                  <a:pt x="176558" y="892795"/>
                  <a:pt x="170121" y="907279"/>
                </a:cubicBezTo>
                <a:cubicBezTo>
                  <a:pt x="162369" y="924720"/>
                  <a:pt x="155207" y="942444"/>
                  <a:pt x="148855" y="960442"/>
                </a:cubicBezTo>
                <a:cubicBezTo>
                  <a:pt x="133934" y="1002717"/>
                  <a:pt x="106325" y="1088033"/>
                  <a:pt x="106325" y="1088033"/>
                </a:cubicBezTo>
                <a:cubicBezTo>
                  <a:pt x="102781" y="1109298"/>
                  <a:pt x="100370" y="1130783"/>
                  <a:pt x="95693" y="1151828"/>
                </a:cubicBezTo>
                <a:cubicBezTo>
                  <a:pt x="93262" y="1162769"/>
                  <a:pt x="85440" y="1172525"/>
                  <a:pt x="85060" y="1183726"/>
                </a:cubicBezTo>
                <a:cubicBezTo>
                  <a:pt x="78335" y="1382118"/>
                  <a:pt x="80351" y="1580731"/>
                  <a:pt x="74428" y="1779149"/>
                </a:cubicBezTo>
                <a:cubicBezTo>
                  <a:pt x="71591" y="1874185"/>
                  <a:pt x="69886" y="1871745"/>
                  <a:pt x="53162" y="1938637"/>
                </a:cubicBezTo>
                <a:cubicBezTo>
                  <a:pt x="49618" y="1970535"/>
                  <a:pt x="47069" y="2002559"/>
                  <a:pt x="42530" y="2034330"/>
                </a:cubicBezTo>
                <a:cubicBezTo>
                  <a:pt x="39974" y="2052220"/>
                  <a:pt x="34868" y="2069667"/>
                  <a:pt x="31897" y="2087493"/>
                </a:cubicBezTo>
                <a:cubicBezTo>
                  <a:pt x="405" y="2276445"/>
                  <a:pt x="48893" y="2023781"/>
                  <a:pt x="0" y="2268247"/>
                </a:cubicBezTo>
                <a:cubicBezTo>
                  <a:pt x="3544" y="2410014"/>
                  <a:pt x="1786" y="2552014"/>
                  <a:pt x="10632" y="2693549"/>
                </a:cubicBezTo>
                <a:cubicBezTo>
                  <a:pt x="12455" y="2722718"/>
                  <a:pt x="24809" y="2750256"/>
                  <a:pt x="31897" y="2778609"/>
                </a:cubicBezTo>
                <a:lnTo>
                  <a:pt x="42530" y="2821140"/>
                </a:lnTo>
                <a:cubicBezTo>
                  <a:pt x="46074" y="2888479"/>
                  <a:pt x="47562" y="2955958"/>
                  <a:pt x="53162" y="3023158"/>
                </a:cubicBezTo>
                <a:cubicBezTo>
                  <a:pt x="54849" y="3043406"/>
                  <a:pt x="68963" y="3096990"/>
                  <a:pt x="74428" y="3118851"/>
                </a:cubicBezTo>
                <a:cubicBezTo>
                  <a:pt x="77972" y="3164926"/>
                  <a:pt x="80222" y="3211118"/>
                  <a:pt x="85060" y="3257075"/>
                </a:cubicBezTo>
                <a:cubicBezTo>
                  <a:pt x="87317" y="3278515"/>
                  <a:pt x="94100" y="3299371"/>
                  <a:pt x="95693" y="3320870"/>
                </a:cubicBezTo>
                <a:cubicBezTo>
                  <a:pt x="121161" y="3664693"/>
                  <a:pt x="91198" y="3438269"/>
                  <a:pt x="116958" y="3618582"/>
                </a:cubicBezTo>
                <a:cubicBezTo>
                  <a:pt x="120502" y="3756805"/>
                  <a:pt x="121013" y="3895139"/>
                  <a:pt x="127590" y="4033251"/>
                </a:cubicBezTo>
                <a:cubicBezTo>
                  <a:pt x="128123" y="4044446"/>
                  <a:pt x="135144" y="4054372"/>
                  <a:pt x="138223" y="4065149"/>
                </a:cubicBezTo>
                <a:cubicBezTo>
                  <a:pt x="142237" y="4079200"/>
                  <a:pt x="144841" y="4093628"/>
                  <a:pt x="148855" y="4107679"/>
                </a:cubicBezTo>
                <a:cubicBezTo>
                  <a:pt x="179373" y="4214494"/>
                  <a:pt x="136868" y="4049100"/>
                  <a:pt x="170121" y="4182107"/>
                </a:cubicBezTo>
                <a:cubicBezTo>
                  <a:pt x="173665" y="4341595"/>
                  <a:pt x="167505" y="4501595"/>
                  <a:pt x="180753" y="4660572"/>
                </a:cubicBezTo>
                <a:cubicBezTo>
                  <a:pt x="182002" y="4675557"/>
                  <a:pt x="203025" y="4680918"/>
                  <a:pt x="212651" y="4692470"/>
                </a:cubicBezTo>
                <a:cubicBezTo>
                  <a:pt x="235018" y="4719311"/>
                  <a:pt x="233397" y="4736005"/>
                  <a:pt x="265814" y="4756265"/>
                </a:cubicBezTo>
                <a:cubicBezTo>
                  <a:pt x="281999" y="4766380"/>
                  <a:pt x="301039" y="4771008"/>
                  <a:pt x="318976" y="4777530"/>
                </a:cubicBezTo>
                <a:cubicBezTo>
                  <a:pt x="421649" y="4814866"/>
                  <a:pt x="388143" y="4799153"/>
                  <a:pt x="542260" y="4809428"/>
                </a:cubicBezTo>
                <a:cubicBezTo>
                  <a:pt x="616748" y="4834258"/>
                  <a:pt x="554984" y="4818323"/>
                  <a:pt x="701749" y="4809428"/>
                </a:cubicBezTo>
                <a:cubicBezTo>
                  <a:pt x="776125" y="4804920"/>
                  <a:pt x="850604" y="4802339"/>
                  <a:pt x="925032" y="4798795"/>
                </a:cubicBezTo>
                <a:cubicBezTo>
                  <a:pt x="935665" y="4795251"/>
                  <a:pt x="950416" y="4797283"/>
                  <a:pt x="956930" y="4788163"/>
                </a:cubicBezTo>
                <a:cubicBezTo>
                  <a:pt x="969959" y="4769923"/>
                  <a:pt x="978195" y="4724368"/>
                  <a:pt x="978195" y="4724368"/>
                </a:cubicBezTo>
                <a:cubicBezTo>
                  <a:pt x="981739" y="4618042"/>
                  <a:pt x="982392" y="4511581"/>
                  <a:pt x="988828" y="4405391"/>
                </a:cubicBezTo>
                <a:cubicBezTo>
                  <a:pt x="1000581" y="4211471"/>
                  <a:pt x="999460" y="4434871"/>
                  <a:pt x="999460" y="4362861"/>
                </a:cubicBezTo>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 rechteckige Legende 6"/>
          <p:cNvSpPr/>
          <p:nvPr/>
        </p:nvSpPr>
        <p:spPr>
          <a:xfrm>
            <a:off x="3203848" y="1052736"/>
            <a:ext cx="2530928" cy="1338535"/>
          </a:xfrm>
          <a:prstGeom prst="wedgeRoundRectCallout">
            <a:avLst>
              <a:gd name="adj1" fmla="val -31155"/>
              <a:gd name="adj2" fmla="val 86972"/>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„Wären Sie – in Ihrer Profession, in Ihrer Aufgabe – gerne </a:t>
            </a:r>
            <a:r>
              <a:rPr lang="de-DE" sz="2000" b="1" i="1" dirty="0" smtClean="0">
                <a:solidFill>
                  <a:schemeClr val="tx1"/>
                </a:solidFill>
              </a:rPr>
              <a:t>kompetent?“</a:t>
            </a:r>
            <a:endParaRPr lang="de-DE" sz="2000" b="1" i="1" dirty="0">
              <a:solidFill>
                <a:schemeClr val="tx1"/>
              </a:solidFill>
            </a:endParaRPr>
          </a:p>
        </p:txBody>
      </p:sp>
      <p:sp>
        <p:nvSpPr>
          <p:cNvPr id="8" name="Freihandform 7"/>
          <p:cNvSpPr/>
          <p:nvPr/>
        </p:nvSpPr>
        <p:spPr>
          <a:xfrm>
            <a:off x="2030613" y="2519916"/>
            <a:ext cx="3062382" cy="3892557"/>
          </a:xfrm>
          <a:custGeom>
            <a:avLst/>
            <a:gdLst>
              <a:gd name="connsiteX0" fmla="*/ 149061 w 3062382"/>
              <a:gd name="connsiteY0" fmla="*/ 3572540 h 3892557"/>
              <a:gd name="connsiteX1" fmla="*/ 170327 w 3062382"/>
              <a:gd name="connsiteY1" fmla="*/ 3306726 h 3892557"/>
              <a:gd name="connsiteX2" fmla="*/ 180959 w 3062382"/>
              <a:gd name="connsiteY2" fmla="*/ 3274828 h 3892557"/>
              <a:gd name="connsiteX3" fmla="*/ 202224 w 3062382"/>
              <a:gd name="connsiteY3" fmla="*/ 3051544 h 3892557"/>
              <a:gd name="connsiteX4" fmla="*/ 212857 w 3062382"/>
              <a:gd name="connsiteY4" fmla="*/ 3009014 h 3892557"/>
              <a:gd name="connsiteX5" fmla="*/ 202224 w 3062382"/>
              <a:gd name="connsiteY5" fmla="*/ 2913321 h 3892557"/>
              <a:gd name="connsiteX6" fmla="*/ 191592 w 3062382"/>
              <a:gd name="connsiteY6" fmla="*/ 2881424 h 3892557"/>
              <a:gd name="connsiteX7" fmla="*/ 180959 w 3062382"/>
              <a:gd name="connsiteY7" fmla="*/ 2775098 h 3892557"/>
              <a:gd name="connsiteX8" fmla="*/ 159694 w 3062382"/>
              <a:gd name="connsiteY8" fmla="*/ 2732568 h 3892557"/>
              <a:gd name="connsiteX9" fmla="*/ 127796 w 3062382"/>
              <a:gd name="connsiteY9" fmla="*/ 2668772 h 3892557"/>
              <a:gd name="connsiteX10" fmla="*/ 106531 w 3062382"/>
              <a:gd name="connsiteY10" fmla="*/ 2626242 h 3892557"/>
              <a:gd name="connsiteX11" fmla="*/ 53368 w 3062382"/>
              <a:gd name="connsiteY11" fmla="*/ 2573079 h 3892557"/>
              <a:gd name="connsiteX12" fmla="*/ 21471 w 3062382"/>
              <a:gd name="connsiteY12" fmla="*/ 2530549 h 3892557"/>
              <a:gd name="connsiteX13" fmla="*/ 206 w 3062382"/>
              <a:gd name="connsiteY13" fmla="*/ 2466754 h 3892557"/>
              <a:gd name="connsiteX14" fmla="*/ 21471 w 3062382"/>
              <a:gd name="connsiteY14" fmla="*/ 2317898 h 3892557"/>
              <a:gd name="connsiteX15" fmla="*/ 32103 w 3062382"/>
              <a:gd name="connsiteY15" fmla="*/ 2211572 h 3892557"/>
              <a:gd name="connsiteX16" fmla="*/ 42736 w 3062382"/>
              <a:gd name="connsiteY16" fmla="*/ 2179675 h 3892557"/>
              <a:gd name="connsiteX17" fmla="*/ 64001 w 3062382"/>
              <a:gd name="connsiteY17" fmla="*/ 2062717 h 3892557"/>
              <a:gd name="connsiteX18" fmla="*/ 74634 w 3062382"/>
              <a:gd name="connsiteY18" fmla="*/ 1594884 h 3892557"/>
              <a:gd name="connsiteX19" fmla="*/ 85266 w 3062382"/>
              <a:gd name="connsiteY19" fmla="*/ 1552354 h 3892557"/>
              <a:gd name="connsiteX20" fmla="*/ 117164 w 3062382"/>
              <a:gd name="connsiteY20" fmla="*/ 1456661 h 3892557"/>
              <a:gd name="connsiteX21" fmla="*/ 127796 w 3062382"/>
              <a:gd name="connsiteY21" fmla="*/ 1424763 h 3892557"/>
              <a:gd name="connsiteX22" fmla="*/ 149061 w 3062382"/>
              <a:gd name="connsiteY22" fmla="*/ 1339703 h 3892557"/>
              <a:gd name="connsiteX23" fmla="*/ 159694 w 3062382"/>
              <a:gd name="connsiteY23" fmla="*/ 1286540 h 3892557"/>
              <a:gd name="connsiteX24" fmla="*/ 170327 w 3062382"/>
              <a:gd name="connsiteY24" fmla="*/ 1244010 h 3892557"/>
              <a:gd name="connsiteX25" fmla="*/ 180959 w 3062382"/>
              <a:gd name="connsiteY25" fmla="*/ 1063256 h 3892557"/>
              <a:gd name="connsiteX26" fmla="*/ 212857 w 3062382"/>
              <a:gd name="connsiteY26" fmla="*/ 1041991 h 3892557"/>
              <a:gd name="connsiteX27" fmla="*/ 244754 w 3062382"/>
              <a:gd name="connsiteY27" fmla="*/ 1010093 h 3892557"/>
              <a:gd name="connsiteX28" fmla="*/ 308550 w 3062382"/>
              <a:gd name="connsiteY28" fmla="*/ 967563 h 3892557"/>
              <a:gd name="connsiteX29" fmla="*/ 329815 w 3062382"/>
              <a:gd name="connsiteY29" fmla="*/ 935665 h 3892557"/>
              <a:gd name="connsiteX30" fmla="*/ 361713 w 3062382"/>
              <a:gd name="connsiteY30" fmla="*/ 925033 h 3892557"/>
              <a:gd name="connsiteX31" fmla="*/ 404243 w 3062382"/>
              <a:gd name="connsiteY31" fmla="*/ 903768 h 3892557"/>
              <a:gd name="connsiteX32" fmla="*/ 436140 w 3062382"/>
              <a:gd name="connsiteY32" fmla="*/ 882503 h 3892557"/>
              <a:gd name="connsiteX33" fmla="*/ 457406 w 3062382"/>
              <a:gd name="connsiteY33" fmla="*/ 861237 h 3892557"/>
              <a:gd name="connsiteX34" fmla="*/ 489303 w 3062382"/>
              <a:gd name="connsiteY34" fmla="*/ 850605 h 3892557"/>
              <a:gd name="connsiteX35" fmla="*/ 553099 w 3062382"/>
              <a:gd name="connsiteY35" fmla="*/ 808075 h 3892557"/>
              <a:gd name="connsiteX36" fmla="*/ 584996 w 3062382"/>
              <a:gd name="connsiteY36" fmla="*/ 786810 h 3892557"/>
              <a:gd name="connsiteX37" fmla="*/ 606261 w 3062382"/>
              <a:gd name="connsiteY37" fmla="*/ 765544 h 3892557"/>
              <a:gd name="connsiteX38" fmla="*/ 680689 w 3062382"/>
              <a:gd name="connsiteY38" fmla="*/ 744279 h 3892557"/>
              <a:gd name="connsiteX39" fmla="*/ 712587 w 3062382"/>
              <a:gd name="connsiteY39" fmla="*/ 723014 h 3892557"/>
              <a:gd name="connsiteX40" fmla="*/ 776382 w 3062382"/>
              <a:gd name="connsiteY40" fmla="*/ 691117 h 3892557"/>
              <a:gd name="connsiteX41" fmla="*/ 818913 w 3062382"/>
              <a:gd name="connsiteY41" fmla="*/ 637954 h 3892557"/>
              <a:gd name="connsiteX42" fmla="*/ 850810 w 3062382"/>
              <a:gd name="connsiteY42" fmla="*/ 606056 h 3892557"/>
              <a:gd name="connsiteX43" fmla="*/ 861443 w 3062382"/>
              <a:gd name="connsiteY43" fmla="*/ 382772 h 3892557"/>
              <a:gd name="connsiteX44" fmla="*/ 903973 w 3062382"/>
              <a:gd name="connsiteY44" fmla="*/ 318977 h 3892557"/>
              <a:gd name="connsiteX45" fmla="*/ 957136 w 3062382"/>
              <a:gd name="connsiteY45" fmla="*/ 223284 h 3892557"/>
              <a:gd name="connsiteX46" fmla="*/ 978401 w 3062382"/>
              <a:gd name="connsiteY46" fmla="*/ 191386 h 3892557"/>
              <a:gd name="connsiteX47" fmla="*/ 1010299 w 3062382"/>
              <a:gd name="connsiteY47" fmla="*/ 127591 h 3892557"/>
              <a:gd name="connsiteX48" fmla="*/ 1020931 w 3062382"/>
              <a:gd name="connsiteY48" fmla="*/ 95693 h 3892557"/>
              <a:gd name="connsiteX49" fmla="*/ 1116624 w 3062382"/>
              <a:gd name="connsiteY49" fmla="*/ 42531 h 3892557"/>
              <a:gd name="connsiteX50" fmla="*/ 1169787 w 3062382"/>
              <a:gd name="connsiteY50" fmla="*/ 31898 h 3892557"/>
              <a:gd name="connsiteX51" fmla="*/ 1233582 w 3062382"/>
              <a:gd name="connsiteY51" fmla="*/ 10633 h 3892557"/>
              <a:gd name="connsiteX52" fmla="*/ 1265480 w 3062382"/>
              <a:gd name="connsiteY52" fmla="*/ 0 h 3892557"/>
              <a:gd name="connsiteX53" fmla="*/ 1393071 w 3062382"/>
              <a:gd name="connsiteY53" fmla="*/ 10633 h 3892557"/>
              <a:gd name="connsiteX54" fmla="*/ 1456866 w 3062382"/>
              <a:gd name="connsiteY54" fmla="*/ 31898 h 3892557"/>
              <a:gd name="connsiteX55" fmla="*/ 1531294 w 3062382"/>
              <a:gd name="connsiteY55" fmla="*/ 116958 h 3892557"/>
              <a:gd name="connsiteX56" fmla="*/ 1563192 w 3062382"/>
              <a:gd name="connsiteY56" fmla="*/ 212651 h 3892557"/>
              <a:gd name="connsiteX57" fmla="*/ 1573824 w 3062382"/>
              <a:gd name="connsiteY57" fmla="*/ 244549 h 3892557"/>
              <a:gd name="connsiteX58" fmla="*/ 1605722 w 3062382"/>
              <a:gd name="connsiteY58" fmla="*/ 276447 h 3892557"/>
              <a:gd name="connsiteX59" fmla="*/ 1626987 w 3062382"/>
              <a:gd name="connsiteY59" fmla="*/ 340242 h 3892557"/>
              <a:gd name="connsiteX60" fmla="*/ 1637620 w 3062382"/>
              <a:gd name="connsiteY60" fmla="*/ 372140 h 3892557"/>
              <a:gd name="connsiteX61" fmla="*/ 1658885 w 3062382"/>
              <a:gd name="connsiteY61" fmla="*/ 818707 h 3892557"/>
              <a:gd name="connsiteX62" fmla="*/ 1669517 w 3062382"/>
              <a:gd name="connsiteY62" fmla="*/ 903768 h 3892557"/>
              <a:gd name="connsiteX63" fmla="*/ 1722680 w 3062382"/>
              <a:gd name="connsiteY63" fmla="*/ 956931 h 3892557"/>
              <a:gd name="connsiteX64" fmla="*/ 1797108 w 3062382"/>
              <a:gd name="connsiteY64" fmla="*/ 1052624 h 3892557"/>
              <a:gd name="connsiteX65" fmla="*/ 1829006 w 3062382"/>
              <a:gd name="connsiteY65" fmla="*/ 1063256 h 3892557"/>
              <a:gd name="connsiteX66" fmla="*/ 1935331 w 3062382"/>
              <a:gd name="connsiteY66" fmla="*/ 1084521 h 3892557"/>
              <a:gd name="connsiteX67" fmla="*/ 1977861 w 3062382"/>
              <a:gd name="connsiteY67" fmla="*/ 1105786 h 3892557"/>
              <a:gd name="connsiteX68" fmla="*/ 2009759 w 3062382"/>
              <a:gd name="connsiteY68" fmla="*/ 1116419 h 3892557"/>
              <a:gd name="connsiteX69" fmla="*/ 2041657 w 3062382"/>
              <a:gd name="connsiteY69" fmla="*/ 1180214 h 3892557"/>
              <a:gd name="connsiteX70" fmla="*/ 2052289 w 3062382"/>
              <a:gd name="connsiteY70" fmla="*/ 1329070 h 3892557"/>
              <a:gd name="connsiteX71" fmla="*/ 2062922 w 3062382"/>
              <a:gd name="connsiteY71" fmla="*/ 1371600 h 3892557"/>
              <a:gd name="connsiteX72" fmla="*/ 2094820 w 3062382"/>
              <a:gd name="connsiteY72" fmla="*/ 1477926 h 3892557"/>
              <a:gd name="connsiteX73" fmla="*/ 2105452 w 3062382"/>
              <a:gd name="connsiteY73" fmla="*/ 1509824 h 3892557"/>
              <a:gd name="connsiteX74" fmla="*/ 2116085 w 3062382"/>
              <a:gd name="connsiteY74" fmla="*/ 1669312 h 3892557"/>
              <a:gd name="connsiteX75" fmla="*/ 2158615 w 3062382"/>
              <a:gd name="connsiteY75" fmla="*/ 1679944 h 3892557"/>
              <a:gd name="connsiteX76" fmla="*/ 2190513 w 3062382"/>
              <a:gd name="connsiteY76" fmla="*/ 1690577 h 3892557"/>
              <a:gd name="connsiteX77" fmla="*/ 2254308 w 3062382"/>
              <a:gd name="connsiteY77" fmla="*/ 1669312 h 3892557"/>
              <a:gd name="connsiteX78" fmla="*/ 2318103 w 3062382"/>
              <a:gd name="connsiteY78" fmla="*/ 1626782 h 3892557"/>
              <a:gd name="connsiteX79" fmla="*/ 2350001 w 3062382"/>
              <a:gd name="connsiteY79" fmla="*/ 1605517 h 3892557"/>
              <a:gd name="connsiteX80" fmla="*/ 2403164 w 3062382"/>
              <a:gd name="connsiteY80" fmla="*/ 1573619 h 3892557"/>
              <a:gd name="connsiteX81" fmla="*/ 2626447 w 3062382"/>
              <a:gd name="connsiteY81" fmla="*/ 1573619 h 3892557"/>
              <a:gd name="connsiteX82" fmla="*/ 2690243 w 3062382"/>
              <a:gd name="connsiteY82" fmla="*/ 1552354 h 3892557"/>
              <a:gd name="connsiteX83" fmla="*/ 2807201 w 3062382"/>
              <a:gd name="connsiteY83" fmla="*/ 1562986 h 3892557"/>
              <a:gd name="connsiteX84" fmla="*/ 2828466 w 3062382"/>
              <a:gd name="connsiteY84" fmla="*/ 1531089 h 3892557"/>
              <a:gd name="connsiteX85" fmla="*/ 2881629 w 3062382"/>
              <a:gd name="connsiteY85" fmla="*/ 1573619 h 3892557"/>
              <a:gd name="connsiteX86" fmla="*/ 2913527 w 3062382"/>
              <a:gd name="connsiteY86" fmla="*/ 1594884 h 3892557"/>
              <a:gd name="connsiteX87" fmla="*/ 2934792 w 3062382"/>
              <a:gd name="connsiteY87" fmla="*/ 1626782 h 3892557"/>
              <a:gd name="connsiteX88" fmla="*/ 2966689 w 3062382"/>
              <a:gd name="connsiteY88" fmla="*/ 1637414 h 3892557"/>
              <a:gd name="connsiteX89" fmla="*/ 2998587 w 3062382"/>
              <a:gd name="connsiteY89" fmla="*/ 1669312 h 3892557"/>
              <a:gd name="connsiteX90" fmla="*/ 3030485 w 3062382"/>
              <a:gd name="connsiteY90" fmla="*/ 1733107 h 3892557"/>
              <a:gd name="connsiteX91" fmla="*/ 3062382 w 3062382"/>
              <a:gd name="connsiteY91" fmla="*/ 1807535 h 3892557"/>
              <a:gd name="connsiteX92" fmla="*/ 3030485 w 3062382"/>
              <a:gd name="connsiteY92" fmla="*/ 1871331 h 3892557"/>
              <a:gd name="connsiteX93" fmla="*/ 2998587 w 3062382"/>
              <a:gd name="connsiteY93" fmla="*/ 1892596 h 3892557"/>
              <a:gd name="connsiteX94" fmla="*/ 2924159 w 3062382"/>
              <a:gd name="connsiteY94" fmla="*/ 1924493 h 3892557"/>
              <a:gd name="connsiteX95" fmla="*/ 2892261 w 3062382"/>
              <a:gd name="connsiteY95" fmla="*/ 1945758 h 3892557"/>
              <a:gd name="connsiteX96" fmla="*/ 2860364 w 3062382"/>
              <a:gd name="connsiteY96" fmla="*/ 1956391 h 3892557"/>
              <a:gd name="connsiteX97" fmla="*/ 2828466 w 3062382"/>
              <a:gd name="connsiteY97" fmla="*/ 1988289 h 3892557"/>
              <a:gd name="connsiteX98" fmla="*/ 2764671 w 3062382"/>
              <a:gd name="connsiteY98" fmla="*/ 2083982 h 3892557"/>
              <a:gd name="connsiteX99" fmla="*/ 2743406 w 3062382"/>
              <a:gd name="connsiteY99" fmla="*/ 2115879 h 3892557"/>
              <a:gd name="connsiteX100" fmla="*/ 2700875 w 3062382"/>
              <a:gd name="connsiteY100" fmla="*/ 2158410 h 3892557"/>
              <a:gd name="connsiteX101" fmla="*/ 2668978 w 3062382"/>
              <a:gd name="connsiteY101" fmla="*/ 2190307 h 3892557"/>
              <a:gd name="connsiteX102" fmla="*/ 2637080 w 3062382"/>
              <a:gd name="connsiteY102" fmla="*/ 2211572 h 3892557"/>
              <a:gd name="connsiteX103" fmla="*/ 2562652 w 3062382"/>
              <a:gd name="connsiteY103" fmla="*/ 2264735 h 3892557"/>
              <a:gd name="connsiteX104" fmla="*/ 2530754 w 3062382"/>
              <a:gd name="connsiteY104" fmla="*/ 2275368 h 3892557"/>
              <a:gd name="connsiteX105" fmla="*/ 2498857 w 3062382"/>
              <a:gd name="connsiteY105" fmla="*/ 2307265 h 3892557"/>
              <a:gd name="connsiteX106" fmla="*/ 2466959 w 3062382"/>
              <a:gd name="connsiteY106" fmla="*/ 2317898 h 3892557"/>
              <a:gd name="connsiteX107" fmla="*/ 2435061 w 3062382"/>
              <a:gd name="connsiteY107" fmla="*/ 2360428 h 3892557"/>
              <a:gd name="connsiteX108" fmla="*/ 2392531 w 3062382"/>
              <a:gd name="connsiteY108" fmla="*/ 2424224 h 3892557"/>
              <a:gd name="connsiteX109" fmla="*/ 2371266 w 3062382"/>
              <a:gd name="connsiteY109" fmla="*/ 2488019 h 3892557"/>
              <a:gd name="connsiteX110" fmla="*/ 2360634 w 3062382"/>
              <a:gd name="connsiteY110" fmla="*/ 2583712 h 3892557"/>
              <a:gd name="connsiteX111" fmla="*/ 2350001 w 3062382"/>
              <a:gd name="connsiteY111" fmla="*/ 2615610 h 3892557"/>
              <a:gd name="connsiteX112" fmla="*/ 2318103 w 3062382"/>
              <a:gd name="connsiteY112" fmla="*/ 2636875 h 3892557"/>
              <a:gd name="connsiteX113" fmla="*/ 2275573 w 3062382"/>
              <a:gd name="connsiteY113" fmla="*/ 2700670 h 3892557"/>
              <a:gd name="connsiteX114" fmla="*/ 2254308 w 3062382"/>
              <a:gd name="connsiteY114" fmla="*/ 2732568 h 3892557"/>
              <a:gd name="connsiteX115" fmla="*/ 2222410 w 3062382"/>
              <a:gd name="connsiteY115" fmla="*/ 2806996 h 3892557"/>
              <a:gd name="connsiteX116" fmla="*/ 2201145 w 3062382"/>
              <a:gd name="connsiteY116" fmla="*/ 2892056 h 3892557"/>
              <a:gd name="connsiteX117" fmla="*/ 2211778 w 3062382"/>
              <a:gd name="connsiteY117" fmla="*/ 3147237 h 3892557"/>
              <a:gd name="connsiteX118" fmla="*/ 2222410 w 3062382"/>
              <a:gd name="connsiteY118" fmla="*/ 3189768 h 3892557"/>
              <a:gd name="connsiteX119" fmla="*/ 2243675 w 3062382"/>
              <a:gd name="connsiteY119" fmla="*/ 3264196 h 3892557"/>
              <a:gd name="connsiteX120" fmla="*/ 2264940 w 3062382"/>
              <a:gd name="connsiteY120" fmla="*/ 3444949 h 3892557"/>
              <a:gd name="connsiteX121" fmla="*/ 2243675 w 3062382"/>
              <a:gd name="connsiteY121" fmla="*/ 3572540 h 3892557"/>
              <a:gd name="connsiteX122" fmla="*/ 2222410 w 3062382"/>
              <a:gd name="connsiteY122" fmla="*/ 3604437 h 3892557"/>
              <a:gd name="connsiteX123" fmla="*/ 2158615 w 3062382"/>
              <a:gd name="connsiteY123" fmla="*/ 3732028 h 3892557"/>
              <a:gd name="connsiteX124" fmla="*/ 2126717 w 3062382"/>
              <a:gd name="connsiteY124" fmla="*/ 3742661 h 3892557"/>
              <a:gd name="connsiteX125" fmla="*/ 2094820 w 3062382"/>
              <a:gd name="connsiteY125" fmla="*/ 3774558 h 3892557"/>
              <a:gd name="connsiteX126" fmla="*/ 1977861 w 3062382"/>
              <a:gd name="connsiteY126" fmla="*/ 3795824 h 3892557"/>
              <a:gd name="connsiteX127" fmla="*/ 1945964 w 3062382"/>
              <a:gd name="connsiteY127" fmla="*/ 3806456 h 3892557"/>
              <a:gd name="connsiteX128" fmla="*/ 1818373 w 3062382"/>
              <a:gd name="connsiteY128" fmla="*/ 3827721 h 3892557"/>
              <a:gd name="connsiteX129" fmla="*/ 1733313 w 3062382"/>
              <a:gd name="connsiteY129" fmla="*/ 3848986 h 3892557"/>
              <a:gd name="connsiteX130" fmla="*/ 1701415 w 3062382"/>
              <a:gd name="connsiteY130" fmla="*/ 3859619 h 3892557"/>
              <a:gd name="connsiteX131" fmla="*/ 1616354 w 3062382"/>
              <a:gd name="connsiteY131" fmla="*/ 3870251 h 3892557"/>
              <a:gd name="connsiteX132" fmla="*/ 1573824 w 3062382"/>
              <a:gd name="connsiteY132" fmla="*/ 3880884 h 3892557"/>
              <a:gd name="connsiteX133" fmla="*/ 1201685 w 3062382"/>
              <a:gd name="connsiteY133" fmla="*/ 3880884 h 3892557"/>
              <a:gd name="connsiteX134" fmla="*/ 829545 w 3062382"/>
              <a:gd name="connsiteY134" fmla="*/ 3870251 h 3892557"/>
              <a:gd name="connsiteX135" fmla="*/ 787015 w 3062382"/>
              <a:gd name="connsiteY135" fmla="*/ 3859619 h 3892557"/>
              <a:gd name="connsiteX136" fmla="*/ 733852 w 3062382"/>
              <a:gd name="connsiteY136" fmla="*/ 3848986 h 3892557"/>
              <a:gd name="connsiteX137" fmla="*/ 680689 w 3062382"/>
              <a:gd name="connsiteY137" fmla="*/ 3817089 h 3892557"/>
              <a:gd name="connsiteX138" fmla="*/ 648792 w 3062382"/>
              <a:gd name="connsiteY138" fmla="*/ 3806456 h 3892557"/>
              <a:gd name="connsiteX139" fmla="*/ 563731 w 3062382"/>
              <a:gd name="connsiteY139" fmla="*/ 3785191 h 3892557"/>
              <a:gd name="connsiteX140" fmla="*/ 329815 w 3062382"/>
              <a:gd name="connsiteY140" fmla="*/ 3763926 h 3892557"/>
              <a:gd name="connsiteX141" fmla="*/ 287285 w 3062382"/>
              <a:gd name="connsiteY141" fmla="*/ 3753293 h 3892557"/>
              <a:gd name="connsiteX142" fmla="*/ 255387 w 3062382"/>
              <a:gd name="connsiteY142" fmla="*/ 3732028 h 3892557"/>
              <a:gd name="connsiteX143" fmla="*/ 223489 w 3062382"/>
              <a:gd name="connsiteY143" fmla="*/ 3721396 h 3892557"/>
              <a:gd name="connsiteX144" fmla="*/ 191592 w 3062382"/>
              <a:gd name="connsiteY144" fmla="*/ 3700131 h 3892557"/>
              <a:gd name="connsiteX145" fmla="*/ 149061 w 3062382"/>
              <a:gd name="connsiteY145" fmla="*/ 3657600 h 3892557"/>
              <a:gd name="connsiteX146" fmla="*/ 138429 w 3062382"/>
              <a:gd name="connsiteY146" fmla="*/ 3604437 h 3892557"/>
              <a:gd name="connsiteX147" fmla="*/ 149061 w 3062382"/>
              <a:gd name="connsiteY147" fmla="*/ 3572540 h 389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062382" h="3892557">
                <a:moveTo>
                  <a:pt x="149061" y="3572540"/>
                </a:moveTo>
                <a:cubicBezTo>
                  <a:pt x="154377" y="3522922"/>
                  <a:pt x="153683" y="3389945"/>
                  <a:pt x="170327" y="3306726"/>
                </a:cubicBezTo>
                <a:cubicBezTo>
                  <a:pt x="172525" y="3295736"/>
                  <a:pt x="177415" y="3285461"/>
                  <a:pt x="180959" y="3274828"/>
                </a:cubicBezTo>
                <a:cubicBezTo>
                  <a:pt x="186221" y="3206431"/>
                  <a:pt x="190537" y="3121665"/>
                  <a:pt x="202224" y="3051544"/>
                </a:cubicBezTo>
                <a:cubicBezTo>
                  <a:pt x="204626" y="3037130"/>
                  <a:pt x="209313" y="3023191"/>
                  <a:pt x="212857" y="3009014"/>
                </a:cubicBezTo>
                <a:cubicBezTo>
                  <a:pt x="209313" y="2977116"/>
                  <a:pt x="207500" y="2944978"/>
                  <a:pt x="202224" y="2913321"/>
                </a:cubicBezTo>
                <a:cubicBezTo>
                  <a:pt x="200382" y="2902266"/>
                  <a:pt x="193296" y="2892501"/>
                  <a:pt x="191592" y="2881424"/>
                </a:cubicBezTo>
                <a:cubicBezTo>
                  <a:pt x="186176" y="2846219"/>
                  <a:pt x="188422" y="2809926"/>
                  <a:pt x="180959" y="2775098"/>
                </a:cubicBezTo>
                <a:cubicBezTo>
                  <a:pt x="177638" y="2759600"/>
                  <a:pt x="165938" y="2747136"/>
                  <a:pt x="159694" y="2732568"/>
                </a:cubicBezTo>
                <a:cubicBezTo>
                  <a:pt x="117920" y="2635097"/>
                  <a:pt x="186176" y="2770938"/>
                  <a:pt x="127796" y="2668772"/>
                </a:cubicBezTo>
                <a:cubicBezTo>
                  <a:pt x="119932" y="2655010"/>
                  <a:pt x="116262" y="2638753"/>
                  <a:pt x="106531" y="2626242"/>
                </a:cubicBezTo>
                <a:cubicBezTo>
                  <a:pt x="91145" y="2606460"/>
                  <a:pt x="68405" y="2593128"/>
                  <a:pt x="53368" y="2573079"/>
                </a:cubicBezTo>
                <a:lnTo>
                  <a:pt x="21471" y="2530549"/>
                </a:lnTo>
                <a:cubicBezTo>
                  <a:pt x="14383" y="2509284"/>
                  <a:pt x="-2024" y="2489058"/>
                  <a:pt x="206" y="2466754"/>
                </a:cubicBezTo>
                <a:cubicBezTo>
                  <a:pt x="12292" y="2345887"/>
                  <a:pt x="2199" y="2394983"/>
                  <a:pt x="21471" y="2317898"/>
                </a:cubicBezTo>
                <a:cubicBezTo>
                  <a:pt x="25015" y="2282456"/>
                  <a:pt x="26687" y="2246777"/>
                  <a:pt x="32103" y="2211572"/>
                </a:cubicBezTo>
                <a:cubicBezTo>
                  <a:pt x="33807" y="2200495"/>
                  <a:pt x="40538" y="2190665"/>
                  <a:pt x="42736" y="2179675"/>
                </a:cubicBezTo>
                <a:cubicBezTo>
                  <a:pt x="80831" y="1989198"/>
                  <a:pt x="32481" y="2188792"/>
                  <a:pt x="64001" y="2062717"/>
                </a:cubicBezTo>
                <a:cubicBezTo>
                  <a:pt x="67545" y="1906773"/>
                  <a:pt x="68140" y="1750733"/>
                  <a:pt x="74634" y="1594884"/>
                </a:cubicBezTo>
                <a:cubicBezTo>
                  <a:pt x="75242" y="1580284"/>
                  <a:pt x="81067" y="1566351"/>
                  <a:pt x="85266" y="1552354"/>
                </a:cubicBezTo>
                <a:cubicBezTo>
                  <a:pt x="85289" y="1552276"/>
                  <a:pt x="111835" y="1472649"/>
                  <a:pt x="117164" y="1456661"/>
                </a:cubicBezTo>
                <a:cubicBezTo>
                  <a:pt x="120708" y="1446028"/>
                  <a:pt x="125598" y="1435753"/>
                  <a:pt x="127796" y="1424763"/>
                </a:cubicBezTo>
                <a:cubicBezTo>
                  <a:pt x="166989" y="1228808"/>
                  <a:pt x="116366" y="1470483"/>
                  <a:pt x="149061" y="1339703"/>
                </a:cubicBezTo>
                <a:cubicBezTo>
                  <a:pt x="153444" y="1322171"/>
                  <a:pt x="155773" y="1304182"/>
                  <a:pt x="159694" y="1286540"/>
                </a:cubicBezTo>
                <a:cubicBezTo>
                  <a:pt x="162864" y="1272275"/>
                  <a:pt x="166783" y="1258187"/>
                  <a:pt x="170327" y="1244010"/>
                </a:cubicBezTo>
                <a:cubicBezTo>
                  <a:pt x="173871" y="1183759"/>
                  <a:pt x="168525" y="1122317"/>
                  <a:pt x="180959" y="1063256"/>
                </a:cubicBezTo>
                <a:cubicBezTo>
                  <a:pt x="183592" y="1050751"/>
                  <a:pt x="203040" y="1050172"/>
                  <a:pt x="212857" y="1041991"/>
                </a:cubicBezTo>
                <a:cubicBezTo>
                  <a:pt x="224408" y="1032365"/>
                  <a:pt x="232885" y="1019325"/>
                  <a:pt x="244754" y="1010093"/>
                </a:cubicBezTo>
                <a:cubicBezTo>
                  <a:pt x="264928" y="994402"/>
                  <a:pt x="308550" y="967563"/>
                  <a:pt x="308550" y="967563"/>
                </a:cubicBezTo>
                <a:cubicBezTo>
                  <a:pt x="315638" y="956930"/>
                  <a:pt x="319836" y="943648"/>
                  <a:pt x="329815" y="935665"/>
                </a:cubicBezTo>
                <a:cubicBezTo>
                  <a:pt x="338567" y="928664"/>
                  <a:pt x="351411" y="929448"/>
                  <a:pt x="361713" y="925033"/>
                </a:cubicBezTo>
                <a:cubicBezTo>
                  <a:pt x="376281" y="918789"/>
                  <a:pt x="390481" y="911632"/>
                  <a:pt x="404243" y="903768"/>
                </a:cubicBezTo>
                <a:cubicBezTo>
                  <a:pt x="415338" y="897428"/>
                  <a:pt x="426162" y="890486"/>
                  <a:pt x="436140" y="882503"/>
                </a:cubicBezTo>
                <a:cubicBezTo>
                  <a:pt x="443968" y="876240"/>
                  <a:pt x="448810" y="866395"/>
                  <a:pt x="457406" y="861237"/>
                </a:cubicBezTo>
                <a:cubicBezTo>
                  <a:pt x="467016" y="855471"/>
                  <a:pt x="478671" y="854149"/>
                  <a:pt x="489303" y="850605"/>
                </a:cubicBezTo>
                <a:lnTo>
                  <a:pt x="553099" y="808075"/>
                </a:lnTo>
                <a:cubicBezTo>
                  <a:pt x="563731" y="800987"/>
                  <a:pt x="575960" y="795846"/>
                  <a:pt x="584996" y="786810"/>
                </a:cubicBezTo>
                <a:cubicBezTo>
                  <a:pt x="592084" y="779721"/>
                  <a:pt x="597665" y="770702"/>
                  <a:pt x="606261" y="765544"/>
                </a:cubicBezTo>
                <a:cubicBezTo>
                  <a:pt x="617153" y="759009"/>
                  <a:pt x="672750" y="746264"/>
                  <a:pt x="680689" y="744279"/>
                </a:cubicBezTo>
                <a:cubicBezTo>
                  <a:pt x="691322" y="737191"/>
                  <a:pt x="701157" y="728729"/>
                  <a:pt x="712587" y="723014"/>
                </a:cubicBezTo>
                <a:cubicBezTo>
                  <a:pt x="764993" y="696812"/>
                  <a:pt x="725600" y="731744"/>
                  <a:pt x="776382" y="691117"/>
                </a:cubicBezTo>
                <a:cubicBezTo>
                  <a:pt x="807310" y="666373"/>
                  <a:pt x="791286" y="671106"/>
                  <a:pt x="818913" y="637954"/>
                </a:cubicBezTo>
                <a:cubicBezTo>
                  <a:pt x="828539" y="626403"/>
                  <a:pt x="840178" y="616689"/>
                  <a:pt x="850810" y="606056"/>
                </a:cubicBezTo>
                <a:cubicBezTo>
                  <a:pt x="854354" y="531628"/>
                  <a:pt x="855255" y="457027"/>
                  <a:pt x="861443" y="382772"/>
                </a:cubicBezTo>
                <a:cubicBezTo>
                  <a:pt x="864697" y="343730"/>
                  <a:pt x="880429" y="349247"/>
                  <a:pt x="903973" y="318977"/>
                </a:cubicBezTo>
                <a:cubicBezTo>
                  <a:pt x="997837" y="198295"/>
                  <a:pt x="918635" y="300285"/>
                  <a:pt x="957136" y="223284"/>
                </a:cubicBezTo>
                <a:cubicBezTo>
                  <a:pt x="962851" y="211854"/>
                  <a:pt x="972686" y="202816"/>
                  <a:pt x="978401" y="191386"/>
                </a:cubicBezTo>
                <a:cubicBezTo>
                  <a:pt x="1022422" y="103345"/>
                  <a:pt x="949356" y="219007"/>
                  <a:pt x="1010299" y="127591"/>
                </a:cubicBezTo>
                <a:cubicBezTo>
                  <a:pt x="1013843" y="116958"/>
                  <a:pt x="1013006" y="103618"/>
                  <a:pt x="1020931" y="95693"/>
                </a:cubicBezTo>
                <a:cubicBezTo>
                  <a:pt x="1047329" y="69295"/>
                  <a:pt x="1080970" y="51445"/>
                  <a:pt x="1116624" y="42531"/>
                </a:cubicBezTo>
                <a:cubicBezTo>
                  <a:pt x="1134156" y="38148"/>
                  <a:pt x="1152352" y="36653"/>
                  <a:pt x="1169787" y="31898"/>
                </a:cubicBezTo>
                <a:cubicBezTo>
                  <a:pt x="1191412" y="26000"/>
                  <a:pt x="1212317" y="17721"/>
                  <a:pt x="1233582" y="10633"/>
                </a:cubicBezTo>
                <a:lnTo>
                  <a:pt x="1265480" y="0"/>
                </a:lnTo>
                <a:cubicBezTo>
                  <a:pt x="1308010" y="3544"/>
                  <a:pt x="1350974" y="3617"/>
                  <a:pt x="1393071" y="10633"/>
                </a:cubicBezTo>
                <a:cubicBezTo>
                  <a:pt x="1415181" y="14318"/>
                  <a:pt x="1456866" y="31898"/>
                  <a:pt x="1456866" y="31898"/>
                </a:cubicBezTo>
                <a:cubicBezTo>
                  <a:pt x="1506484" y="106326"/>
                  <a:pt x="1478131" y="81516"/>
                  <a:pt x="1531294" y="116958"/>
                </a:cubicBezTo>
                <a:lnTo>
                  <a:pt x="1563192" y="212651"/>
                </a:lnTo>
                <a:cubicBezTo>
                  <a:pt x="1566736" y="223284"/>
                  <a:pt x="1565899" y="236624"/>
                  <a:pt x="1573824" y="244549"/>
                </a:cubicBezTo>
                <a:lnTo>
                  <a:pt x="1605722" y="276447"/>
                </a:lnTo>
                <a:lnTo>
                  <a:pt x="1626987" y="340242"/>
                </a:lnTo>
                <a:lnTo>
                  <a:pt x="1637620" y="372140"/>
                </a:lnTo>
                <a:cubicBezTo>
                  <a:pt x="1646330" y="650862"/>
                  <a:pt x="1637914" y="629963"/>
                  <a:pt x="1658885" y="818707"/>
                </a:cubicBezTo>
                <a:cubicBezTo>
                  <a:pt x="1662040" y="847107"/>
                  <a:pt x="1657543" y="877824"/>
                  <a:pt x="1669517" y="903768"/>
                </a:cubicBezTo>
                <a:cubicBezTo>
                  <a:pt x="1680019" y="926523"/>
                  <a:pt x="1708779" y="936079"/>
                  <a:pt x="1722680" y="956931"/>
                </a:cubicBezTo>
                <a:cubicBezTo>
                  <a:pt x="1739578" y="982278"/>
                  <a:pt x="1767127" y="1032637"/>
                  <a:pt x="1797108" y="1052624"/>
                </a:cubicBezTo>
                <a:cubicBezTo>
                  <a:pt x="1806433" y="1058841"/>
                  <a:pt x="1818065" y="1060825"/>
                  <a:pt x="1829006" y="1063256"/>
                </a:cubicBezTo>
                <a:cubicBezTo>
                  <a:pt x="2063668" y="1115403"/>
                  <a:pt x="1765838" y="1042150"/>
                  <a:pt x="1935331" y="1084521"/>
                </a:cubicBezTo>
                <a:cubicBezTo>
                  <a:pt x="1949508" y="1091609"/>
                  <a:pt x="1963293" y="1099542"/>
                  <a:pt x="1977861" y="1105786"/>
                </a:cubicBezTo>
                <a:cubicBezTo>
                  <a:pt x="1988163" y="1110201"/>
                  <a:pt x="2001007" y="1109417"/>
                  <a:pt x="2009759" y="1116419"/>
                </a:cubicBezTo>
                <a:cubicBezTo>
                  <a:pt x="2028496" y="1131409"/>
                  <a:pt x="2034653" y="1159202"/>
                  <a:pt x="2041657" y="1180214"/>
                </a:cubicBezTo>
                <a:cubicBezTo>
                  <a:pt x="2045201" y="1229833"/>
                  <a:pt x="2046796" y="1279629"/>
                  <a:pt x="2052289" y="1329070"/>
                </a:cubicBezTo>
                <a:cubicBezTo>
                  <a:pt x="2053903" y="1343594"/>
                  <a:pt x="2060308" y="1357223"/>
                  <a:pt x="2062922" y="1371600"/>
                </a:cubicBezTo>
                <a:cubicBezTo>
                  <a:pt x="2080027" y="1465677"/>
                  <a:pt x="2057273" y="1421608"/>
                  <a:pt x="2094820" y="1477926"/>
                </a:cubicBezTo>
                <a:cubicBezTo>
                  <a:pt x="2098364" y="1488559"/>
                  <a:pt x="2104214" y="1498685"/>
                  <a:pt x="2105452" y="1509824"/>
                </a:cubicBezTo>
                <a:cubicBezTo>
                  <a:pt x="2111336" y="1562779"/>
                  <a:pt x="2100193" y="1618457"/>
                  <a:pt x="2116085" y="1669312"/>
                </a:cubicBezTo>
                <a:cubicBezTo>
                  <a:pt x="2120444" y="1683260"/>
                  <a:pt x="2144564" y="1675930"/>
                  <a:pt x="2158615" y="1679944"/>
                </a:cubicBezTo>
                <a:cubicBezTo>
                  <a:pt x="2169392" y="1683023"/>
                  <a:pt x="2179880" y="1687033"/>
                  <a:pt x="2190513" y="1690577"/>
                </a:cubicBezTo>
                <a:cubicBezTo>
                  <a:pt x="2211778" y="1683489"/>
                  <a:pt x="2235657" y="1681746"/>
                  <a:pt x="2254308" y="1669312"/>
                </a:cubicBezTo>
                <a:lnTo>
                  <a:pt x="2318103" y="1626782"/>
                </a:lnTo>
                <a:cubicBezTo>
                  <a:pt x="2328736" y="1619694"/>
                  <a:pt x="2340965" y="1614553"/>
                  <a:pt x="2350001" y="1605517"/>
                </a:cubicBezTo>
                <a:cubicBezTo>
                  <a:pt x="2379191" y="1576326"/>
                  <a:pt x="2361756" y="1587421"/>
                  <a:pt x="2403164" y="1573619"/>
                </a:cubicBezTo>
                <a:cubicBezTo>
                  <a:pt x="2503337" y="1587929"/>
                  <a:pt x="2499240" y="1592700"/>
                  <a:pt x="2626447" y="1573619"/>
                </a:cubicBezTo>
                <a:cubicBezTo>
                  <a:pt x="2648615" y="1570294"/>
                  <a:pt x="2690243" y="1552354"/>
                  <a:pt x="2690243" y="1552354"/>
                </a:cubicBezTo>
                <a:cubicBezTo>
                  <a:pt x="2771183" y="1579334"/>
                  <a:pt x="2732058" y="1578015"/>
                  <a:pt x="2807201" y="1562986"/>
                </a:cubicBezTo>
                <a:cubicBezTo>
                  <a:pt x="2814289" y="1552354"/>
                  <a:pt x="2816601" y="1535835"/>
                  <a:pt x="2828466" y="1531089"/>
                </a:cubicBezTo>
                <a:cubicBezTo>
                  <a:pt x="2858038" y="1519260"/>
                  <a:pt x="2870622" y="1562612"/>
                  <a:pt x="2881629" y="1573619"/>
                </a:cubicBezTo>
                <a:cubicBezTo>
                  <a:pt x="2890665" y="1582655"/>
                  <a:pt x="2902894" y="1587796"/>
                  <a:pt x="2913527" y="1594884"/>
                </a:cubicBezTo>
                <a:cubicBezTo>
                  <a:pt x="2920615" y="1605517"/>
                  <a:pt x="2924813" y="1618799"/>
                  <a:pt x="2934792" y="1626782"/>
                </a:cubicBezTo>
                <a:cubicBezTo>
                  <a:pt x="2943543" y="1633783"/>
                  <a:pt x="2957364" y="1631197"/>
                  <a:pt x="2966689" y="1637414"/>
                </a:cubicBezTo>
                <a:cubicBezTo>
                  <a:pt x="2979200" y="1645755"/>
                  <a:pt x="2988961" y="1657760"/>
                  <a:pt x="2998587" y="1669312"/>
                </a:cubicBezTo>
                <a:cubicBezTo>
                  <a:pt x="3028634" y="1705369"/>
                  <a:pt x="3013561" y="1693618"/>
                  <a:pt x="3030485" y="1733107"/>
                </a:cubicBezTo>
                <a:cubicBezTo>
                  <a:pt x="3069894" y="1825059"/>
                  <a:pt x="3037452" y="1732741"/>
                  <a:pt x="3062382" y="1807535"/>
                </a:cubicBezTo>
                <a:cubicBezTo>
                  <a:pt x="3053735" y="1833478"/>
                  <a:pt x="3051097" y="1850719"/>
                  <a:pt x="3030485" y="1871331"/>
                </a:cubicBezTo>
                <a:cubicBezTo>
                  <a:pt x="3021449" y="1880367"/>
                  <a:pt x="3009682" y="1886256"/>
                  <a:pt x="2998587" y="1892596"/>
                </a:cubicBezTo>
                <a:cubicBezTo>
                  <a:pt x="2961797" y="1913619"/>
                  <a:pt x="2959947" y="1912565"/>
                  <a:pt x="2924159" y="1924493"/>
                </a:cubicBezTo>
                <a:cubicBezTo>
                  <a:pt x="2913526" y="1931581"/>
                  <a:pt x="2903691" y="1940043"/>
                  <a:pt x="2892261" y="1945758"/>
                </a:cubicBezTo>
                <a:cubicBezTo>
                  <a:pt x="2882237" y="1950770"/>
                  <a:pt x="2869689" y="1950174"/>
                  <a:pt x="2860364" y="1956391"/>
                </a:cubicBezTo>
                <a:cubicBezTo>
                  <a:pt x="2847853" y="1964732"/>
                  <a:pt x="2837698" y="1976420"/>
                  <a:pt x="2828466" y="1988289"/>
                </a:cubicBezTo>
                <a:cubicBezTo>
                  <a:pt x="2828458" y="1988299"/>
                  <a:pt x="2775307" y="2068028"/>
                  <a:pt x="2764671" y="2083982"/>
                </a:cubicBezTo>
                <a:cubicBezTo>
                  <a:pt x="2757583" y="2094614"/>
                  <a:pt x="2752442" y="2106843"/>
                  <a:pt x="2743406" y="2115879"/>
                </a:cubicBezTo>
                <a:lnTo>
                  <a:pt x="2700875" y="2158410"/>
                </a:lnTo>
                <a:cubicBezTo>
                  <a:pt x="2690243" y="2169042"/>
                  <a:pt x="2681489" y="2181966"/>
                  <a:pt x="2668978" y="2190307"/>
                </a:cubicBezTo>
                <a:cubicBezTo>
                  <a:pt x="2658345" y="2197395"/>
                  <a:pt x="2647479" y="2204144"/>
                  <a:pt x="2637080" y="2211572"/>
                </a:cubicBezTo>
                <a:cubicBezTo>
                  <a:pt x="2625837" y="2219603"/>
                  <a:pt x="2579362" y="2256380"/>
                  <a:pt x="2562652" y="2264735"/>
                </a:cubicBezTo>
                <a:cubicBezTo>
                  <a:pt x="2552627" y="2269747"/>
                  <a:pt x="2541387" y="2271824"/>
                  <a:pt x="2530754" y="2275368"/>
                </a:cubicBezTo>
                <a:cubicBezTo>
                  <a:pt x="2520122" y="2286000"/>
                  <a:pt x="2511368" y="2298924"/>
                  <a:pt x="2498857" y="2307265"/>
                </a:cubicBezTo>
                <a:cubicBezTo>
                  <a:pt x="2489532" y="2313482"/>
                  <a:pt x="2475569" y="2310723"/>
                  <a:pt x="2466959" y="2317898"/>
                </a:cubicBezTo>
                <a:cubicBezTo>
                  <a:pt x="2453345" y="2329243"/>
                  <a:pt x="2445223" y="2345910"/>
                  <a:pt x="2435061" y="2360428"/>
                </a:cubicBezTo>
                <a:cubicBezTo>
                  <a:pt x="2420405" y="2381366"/>
                  <a:pt x="2392531" y="2424224"/>
                  <a:pt x="2392531" y="2424224"/>
                </a:cubicBezTo>
                <a:cubicBezTo>
                  <a:pt x="2385443" y="2445489"/>
                  <a:pt x="2373741" y="2465741"/>
                  <a:pt x="2371266" y="2488019"/>
                </a:cubicBezTo>
                <a:cubicBezTo>
                  <a:pt x="2367722" y="2519917"/>
                  <a:pt x="2365910" y="2552055"/>
                  <a:pt x="2360634" y="2583712"/>
                </a:cubicBezTo>
                <a:cubicBezTo>
                  <a:pt x="2358791" y="2594767"/>
                  <a:pt x="2357003" y="2606858"/>
                  <a:pt x="2350001" y="2615610"/>
                </a:cubicBezTo>
                <a:cubicBezTo>
                  <a:pt x="2342018" y="2625589"/>
                  <a:pt x="2328736" y="2629787"/>
                  <a:pt x="2318103" y="2636875"/>
                </a:cubicBezTo>
                <a:lnTo>
                  <a:pt x="2275573" y="2700670"/>
                </a:lnTo>
                <a:cubicBezTo>
                  <a:pt x="2268485" y="2711303"/>
                  <a:pt x="2258349" y="2720445"/>
                  <a:pt x="2254308" y="2732568"/>
                </a:cubicBezTo>
                <a:cubicBezTo>
                  <a:pt x="2238662" y="2779502"/>
                  <a:pt x="2248687" y="2754441"/>
                  <a:pt x="2222410" y="2806996"/>
                </a:cubicBezTo>
                <a:cubicBezTo>
                  <a:pt x="2215322" y="2835349"/>
                  <a:pt x="2199928" y="2862855"/>
                  <a:pt x="2201145" y="2892056"/>
                </a:cubicBezTo>
                <a:cubicBezTo>
                  <a:pt x="2204689" y="2977116"/>
                  <a:pt x="2205712" y="3062319"/>
                  <a:pt x="2211778" y="3147237"/>
                </a:cubicBezTo>
                <a:cubicBezTo>
                  <a:pt x="2212819" y="3161813"/>
                  <a:pt x="2218395" y="3175717"/>
                  <a:pt x="2222410" y="3189768"/>
                </a:cubicBezTo>
                <a:cubicBezTo>
                  <a:pt x="2233802" y="3229639"/>
                  <a:pt x="2235361" y="3218471"/>
                  <a:pt x="2243675" y="3264196"/>
                </a:cubicBezTo>
                <a:cubicBezTo>
                  <a:pt x="2254124" y="3321664"/>
                  <a:pt x="2259236" y="3387905"/>
                  <a:pt x="2264940" y="3444949"/>
                </a:cubicBezTo>
                <a:cubicBezTo>
                  <a:pt x="2261571" y="3475274"/>
                  <a:pt x="2261489" y="3536913"/>
                  <a:pt x="2243675" y="3572540"/>
                </a:cubicBezTo>
                <a:cubicBezTo>
                  <a:pt x="2237960" y="3583969"/>
                  <a:pt x="2229498" y="3593805"/>
                  <a:pt x="2222410" y="3604437"/>
                </a:cubicBezTo>
                <a:cubicBezTo>
                  <a:pt x="2214153" y="3629207"/>
                  <a:pt x="2189533" y="3721722"/>
                  <a:pt x="2158615" y="3732028"/>
                </a:cubicBezTo>
                <a:lnTo>
                  <a:pt x="2126717" y="3742661"/>
                </a:lnTo>
                <a:cubicBezTo>
                  <a:pt x="2116085" y="3753293"/>
                  <a:pt x="2107331" y="3766217"/>
                  <a:pt x="2094820" y="3774558"/>
                </a:cubicBezTo>
                <a:cubicBezTo>
                  <a:pt x="2072125" y="3789688"/>
                  <a:pt x="1981470" y="3795373"/>
                  <a:pt x="1977861" y="3795824"/>
                </a:cubicBezTo>
                <a:cubicBezTo>
                  <a:pt x="1967229" y="3799368"/>
                  <a:pt x="1956837" y="3803738"/>
                  <a:pt x="1945964" y="3806456"/>
                </a:cubicBezTo>
                <a:cubicBezTo>
                  <a:pt x="1904496" y="3816823"/>
                  <a:pt x="1860395" y="3821718"/>
                  <a:pt x="1818373" y="3827721"/>
                </a:cubicBezTo>
                <a:cubicBezTo>
                  <a:pt x="1745458" y="3852027"/>
                  <a:pt x="1835958" y="3823325"/>
                  <a:pt x="1733313" y="3848986"/>
                </a:cubicBezTo>
                <a:cubicBezTo>
                  <a:pt x="1722440" y="3851704"/>
                  <a:pt x="1712442" y="3857614"/>
                  <a:pt x="1701415" y="3859619"/>
                </a:cubicBezTo>
                <a:cubicBezTo>
                  <a:pt x="1673302" y="3864730"/>
                  <a:pt x="1644708" y="3866707"/>
                  <a:pt x="1616354" y="3870251"/>
                </a:cubicBezTo>
                <a:cubicBezTo>
                  <a:pt x="1602177" y="3873795"/>
                  <a:pt x="1588267" y="3878662"/>
                  <a:pt x="1573824" y="3880884"/>
                </a:cubicBezTo>
                <a:cubicBezTo>
                  <a:pt x="1426112" y="3903610"/>
                  <a:pt x="1396320" y="3887266"/>
                  <a:pt x="1201685" y="3880884"/>
                </a:cubicBezTo>
                <a:lnTo>
                  <a:pt x="829545" y="3870251"/>
                </a:lnTo>
                <a:cubicBezTo>
                  <a:pt x="815368" y="3866707"/>
                  <a:pt x="801280" y="3862789"/>
                  <a:pt x="787015" y="3859619"/>
                </a:cubicBezTo>
                <a:cubicBezTo>
                  <a:pt x="769373" y="3855699"/>
                  <a:pt x="750631" y="3855698"/>
                  <a:pt x="733852" y="3848986"/>
                </a:cubicBezTo>
                <a:cubicBezTo>
                  <a:pt x="714664" y="3841311"/>
                  <a:pt x="699173" y="3826331"/>
                  <a:pt x="680689" y="3817089"/>
                </a:cubicBezTo>
                <a:cubicBezTo>
                  <a:pt x="670665" y="3812077"/>
                  <a:pt x="659605" y="3809405"/>
                  <a:pt x="648792" y="3806456"/>
                </a:cubicBezTo>
                <a:cubicBezTo>
                  <a:pt x="620596" y="3798766"/>
                  <a:pt x="592837" y="3787837"/>
                  <a:pt x="563731" y="3785191"/>
                </a:cubicBezTo>
                <a:lnTo>
                  <a:pt x="329815" y="3763926"/>
                </a:lnTo>
                <a:cubicBezTo>
                  <a:pt x="315638" y="3760382"/>
                  <a:pt x="300716" y="3759049"/>
                  <a:pt x="287285" y="3753293"/>
                </a:cubicBezTo>
                <a:cubicBezTo>
                  <a:pt x="275539" y="3748259"/>
                  <a:pt x="266817" y="3737743"/>
                  <a:pt x="255387" y="3732028"/>
                </a:cubicBezTo>
                <a:cubicBezTo>
                  <a:pt x="245362" y="3727016"/>
                  <a:pt x="234122" y="3724940"/>
                  <a:pt x="223489" y="3721396"/>
                </a:cubicBezTo>
                <a:cubicBezTo>
                  <a:pt x="212857" y="3714308"/>
                  <a:pt x="201294" y="3708447"/>
                  <a:pt x="191592" y="3700131"/>
                </a:cubicBezTo>
                <a:cubicBezTo>
                  <a:pt x="176369" y="3687083"/>
                  <a:pt x="149061" y="3657600"/>
                  <a:pt x="149061" y="3657600"/>
                </a:cubicBezTo>
                <a:cubicBezTo>
                  <a:pt x="145517" y="3639879"/>
                  <a:pt x="142349" y="3622079"/>
                  <a:pt x="138429" y="3604437"/>
                </a:cubicBezTo>
                <a:cubicBezTo>
                  <a:pt x="135259" y="3590172"/>
                  <a:pt x="143745" y="3622158"/>
                  <a:pt x="149061" y="3572540"/>
                </a:cubicBezTo>
                <a:close/>
              </a:path>
            </a:pathLst>
          </a:cu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 rechteckige Legende 13"/>
          <p:cNvSpPr/>
          <p:nvPr/>
        </p:nvSpPr>
        <p:spPr>
          <a:xfrm>
            <a:off x="323528" y="1067946"/>
            <a:ext cx="2628800" cy="1280934"/>
          </a:xfrm>
          <a:prstGeom prst="wedgeRoundRectCallout">
            <a:avLst>
              <a:gd name="adj1" fmla="val 61740"/>
              <a:gd name="adj2" fmla="val 58578"/>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„Niemand will in irgendeinem Sinne </a:t>
            </a:r>
            <a:r>
              <a:rPr lang="de-DE" sz="2000" i="1" dirty="0" smtClean="0">
                <a:solidFill>
                  <a:schemeClr val="tx1"/>
                </a:solidFill>
              </a:rPr>
              <a:t>inkompetent</a:t>
            </a:r>
            <a:r>
              <a:rPr lang="de-DE" sz="2000" dirty="0" smtClean="0">
                <a:solidFill>
                  <a:schemeClr val="tx1"/>
                </a:solidFill>
              </a:rPr>
              <a:t> sein ...“</a:t>
            </a:r>
            <a:endParaRPr lang="de-DE" sz="2000" b="1" i="1" dirty="0">
              <a:solidFill>
                <a:schemeClr val="tx1"/>
              </a:solidFill>
            </a:endParaRPr>
          </a:p>
        </p:txBody>
      </p:sp>
      <p:sp>
        <p:nvSpPr>
          <p:cNvPr id="15" name="Abgerundete rechteckige Legende 14"/>
          <p:cNvSpPr/>
          <p:nvPr/>
        </p:nvSpPr>
        <p:spPr>
          <a:xfrm>
            <a:off x="303880" y="2648246"/>
            <a:ext cx="2628800" cy="1080120"/>
          </a:xfrm>
          <a:prstGeom prst="wedgeRoundRectCallout">
            <a:avLst>
              <a:gd name="adj1" fmla="val 89244"/>
              <a:gd name="adj2" fmla="val 8357"/>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 kompetent kann man geradezu nicht </a:t>
            </a:r>
            <a:r>
              <a:rPr lang="de-DE" sz="2000" i="1" dirty="0" err="1" smtClean="0">
                <a:solidFill>
                  <a:schemeClr val="tx1"/>
                </a:solidFill>
              </a:rPr>
              <a:t>nicht</a:t>
            </a:r>
            <a:r>
              <a:rPr lang="de-DE" sz="2000" dirty="0" smtClean="0">
                <a:solidFill>
                  <a:schemeClr val="tx1"/>
                </a:solidFill>
              </a:rPr>
              <a:t> sein wollen ....“</a:t>
            </a:r>
            <a:endParaRPr lang="de-DE" sz="2000" b="1" i="1" dirty="0">
              <a:solidFill>
                <a:schemeClr val="tx1"/>
              </a:solidFill>
            </a:endParaRPr>
          </a:p>
        </p:txBody>
      </p:sp>
      <p:sp>
        <p:nvSpPr>
          <p:cNvPr id="16" name="Abgerundete rechteckige Legende 15"/>
          <p:cNvSpPr/>
          <p:nvPr/>
        </p:nvSpPr>
        <p:spPr>
          <a:xfrm>
            <a:off x="323528" y="4005063"/>
            <a:ext cx="4327809" cy="2183086"/>
          </a:xfrm>
          <a:prstGeom prst="wedgeRoundRectCallout">
            <a:avLst>
              <a:gd name="adj1" fmla="val 39767"/>
              <a:gd name="adj2" fmla="val -71795"/>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DE" dirty="0">
                <a:solidFill>
                  <a:schemeClr val="tx1"/>
                </a:solidFill>
              </a:rPr>
              <a:t>„... </a:t>
            </a:r>
            <a:r>
              <a:rPr lang="de-DE" dirty="0" smtClean="0">
                <a:solidFill>
                  <a:schemeClr val="tx1"/>
                </a:solidFill>
              </a:rPr>
              <a:t>und </a:t>
            </a:r>
            <a:r>
              <a:rPr lang="de-DE" dirty="0">
                <a:solidFill>
                  <a:schemeClr val="tx1"/>
                </a:solidFill>
              </a:rPr>
              <a:t>es wäre auch hochschuldidaktisch schwer zu begründen, weswegen es </a:t>
            </a:r>
            <a:r>
              <a:rPr lang="de-DE" dirty="0" err="1" smtClean="0">
                <a:solidFill>
                  <a:schemeClr val="tx1"/>
                </a:solidFill>
              </a:rPr>
              <a:t>proble-matisch</a:t>
            </a:r>
            <a:r>
              <a:rPr lang="de-DE" dirty="0" smtClean="0">
                <a:solidFill>
                  <a:schemeClr val="tx1"/>
                </a:solidFill>
              </a:rPr>
              <a:t> </a:t>
            </a:r>
            <a:r>
              <a:rPr lang="de-DE" dirty="0">
                <a:solidFill>
                  <a:schemeClr val="tx1"/>
                </a:solidFill>
              </a:rPr>
              <a:t>sein sollte, wenn Studenten am Ende ihres Studiums über irgendwie geartete Kompetenzen verfügen</a:t>
            </a:r>
            <a:r>
              <a:rPr lang="de-DE" dirty="0" smtClean="0">
                <a:solidFill>
                  <a:schemeClr val="tx1"/>
                </a:solidFill>
              </a:rPr>
              <a:t>“.</a:t>
            </a:r>
          </a:p>
          <a:p>
            <a:r>
              <a:rPr lang="de-DE" i="1" dirty="0">
                <a:solidFill>
                  <a:schemeClr val="tx1"/>
                </a:solidFill>
              </a:rPr>
              <a:t>Stefan </a:t>
            </a:r>
            <a:r>
              <a:rPr lang="de-DE" i="1" dirty="0" smtClean="0">
                <a:solidFill>
                  <a:schemeClr val="tx1"/>
                </a:solidFill>
              </a:rPr>
              <a:t>Kühl, Professor </a:t>
            </a:r>
            <a:r>
              <a:rPr lang="de-DE" i="1" dirty="0">
                <a:solidFill>
                  <a:schemeClr val="tx1"/>
                </a:solidFill>
              </a:rPr>
              <a:t>für Soziologie an der Universität Bielefeld</a:t>
            </a:r>
            <a:endParaRPr lang="de-DE" b="1" i="1" dirty="0">
              <a:solidFill>
                <a:schemeClr val="tx1"/>
              </a:solidFill>
            </a:endParaRPr>
          </a:p>
        </p:txBody>
      </p:sp>
      <p:sp>
        <p:nvSpPr>
          <p:cNvPr id="17" name="Abgerundete rechteckige Legende 16"/>
          <p:cNvSpPr/>
          <p:nvPr/>
        </p:nvSpPr>
        <p:spPr>
          <a:xfrm>
            <a:off x="5868144" y="1052736"/>
            <a:ext cx="3096344" cy="2199517"/>
          </a:xfrm>
          <a:prstGeom prst="wedgeRoundRectCallout">
            <a:avLst>
              <a:gd name="adj1" fmla="val -74205"/>
              <a:gd name="adj2" fmla="val 57556"/>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smtClean="0">
                <a:solidFill>
                  <a:schemeClr val="tx1"/>
                </a:solidFill>
              </a:rPr>
              <a:t>„Der </a:t>
            </a:r>
            <a:r>
              <a:rPr lang="de-DE" sz="1700" dirty="0">
                <a:solidFill>
                  <a:schemeClr val="tx1"/>
                </a:solidFill>
              </a:rPr>
              <a:t>Zug </a:t>
            </a:r>
            <a:r>
              <a:rPr lang="de-DE" sz="1700" dirty="0" smtClean="0">
                <a:solidFill>
                  <a:schemeClr val="tx1"/>
                </a:solidFill>
              </a:rPr>
              <a:t>(der Kompetenz-orientierung) ... fährt </a:t>
            </a:r>
            <a:r>
              <a:rPr lang="de-DE" sz="1700" dirty="0">
                <a:solidFill>
                  <a:schemeClr val="tx1"/>
                </a:solidFill>
              </a:rPr>
              <a:t>uns in die </a:t>
            </a:r>
            <a:r>
              <a:rPr lang="de-DE" sz="1700" b="1" dirty="0">
                <a:solidFill>
                  <a:schemeClr val="tx1"/>
                </a:solidFill>
              </a:rPr>
              <a:t>Katastrophe</a:t>
            </a:r>
            <a:r>
              <a:rPr lang="de-DE" sz="1700" dirty="0">
                <a:solidFill>
                  <a:schemeClr val="tx1"/>
                </a:solidFill>
              </a:rPr>
              <a:t>. Alles steht auf dem Spiel: die </a:t>
            </a:r>
            <a:r>
              <a:rPr lang="de-DE" sz="1700" b="1" dirty="0" smtClean="0">
                <a:solidFill>
                  <a:schemeClr val="tx1"/>
                </a:solidFill>
              </a:rPr>
              <a:t>Menschlichkeit </a:t>
            </a:r>
            <a:r>
              <a:rPr lang="de-DE" sz="1700" b="1" dirty="0">
                <a:solidFill>
                  <a:schemeClr val="tx1"/>
                </a:solidFill>
              </a:rPr>
              <a:t>unserer Schule, die Zukunft unserer </a:t>
            </a:r>
            <a:r>
              <a:rPr lang="de-DE" sz="1700" b="1" dirty="0" smtClean="0">
                <a:solidFill>
                  <a:schemeClr val="tx1"/>
                </a:solidFill>
              </a:rPr>
              <a:t>Gesellschaf</a:t>
            </a:r>
            <a:r>
              <a:rPr lang="de-DE" sz="1700" dirty="0" smtClean="0">
                <a:solidFill>
                  <a:schemeClr val="tx1"/>
                </a:solidFill>
              </a:rPr>
              <a:t>t.“</a:t>
            </a:r>
          </a:p>
          <a:p>
            <a:r>
              <a:rPr lang="de-DE" sz="1700" b="1" i="1" dirty="0" smtClean="0">
                <a:solidFill>
                  <a:schemeClr val="tx1"/>
                </a:solidFill>
              </a:rPr>
              <a:t>Ingo Baldermann, Prof. </a:t>
            </a:r>
            <a:r>
              <a:rPr lang="de-DE" sz="1700" b="1" i="1" dirty="0" err="1" smtClean="0">
                <a:solidFill>
                  <a:schemeClr val="tx1"/>
                </a:solidFill>
              </a:rPr>
              <a:t>em</a:t>
            </a:r>
            <a:r>
              <a:rPr lang="de-DE" sz="1700" b="1" i="1" dirty="0" smtClean="0">
                <a:solidFill>
                  <a:schemeClr val="tx1"/>
                </a:solidFill>
              </a:rPr>
              <a:t>. für Religionspädagogik, Siegen</a:t>
            </a:r>
            <a:endParaRPr lang="de-DE" sz="1700" b="1" i="1" dirty="0">
              <a:solidFill>
                <a:schemeClr val="tx1"/>
              </a:solidFill>
            </a:endParaRPr>
          </a:p>
        </p:txBody>
      </p:sp>
      <p:sp>
        <p:nvSpPr>
          <p:cNvPr id="18" name="Abgerundete rechteckige Legende 17"/>
          <p:cNvSpPr/>
          <p:nvPr/>
        </p:nvSpPr>
        <p:spPr>
          <a:xfrm>
            <a:off x="5869900" y="3300933"/>
            <a:ext cx="3096344" cy="1451676"/>
          </a:xfrm>
          <a:prstGeom prst="wedgeRoundRectCallout">
            <a:avLst>
              <a:gd name="adj1" fmla="val -71458"/>
              <a:gd name="adj2" fmla="val -6297"/>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a:solidFill>
                  <a:schemeClr val="tx1"/>
                </a:solidFill>
              </a:rPr>
              <a:t>„Standardisierung und </a:t>
            </a:r>
            <a:r>
              <a:rPr lang="de-DE" sz="1700" dirty="0" err="1" smtClean="0">
                <a:solidFill>
                  <a:schemeClr val="tx1"/>
                </a:solidFill>
              </a:rPr>
              <a:t>Kompe-tenzorientierung</a:t>
            </a:r>
            <a:r>
              <a:rPr lang="de-DE" sz="1700" dirty="0" smtClean="0">
                <a:solidFill>
                  <a:schemeClr val="tx1"/>
                </a:solidFill>
              </a:rPr>
              <a:t> </a:t>
            </a:r>
            <a:r>
              <a:rPr lang="de-DE" sz="1700" dirty="0">
                <a:solidFill>
                  <a:schemeClr val="tx1"/>
                </a:solidFill>
              </a:rPr>
              <a:t>sind </a:t>
            </a:r>
            <a:r>
              <a:rPr lang="de-DE" sz="1700" b="1" dirty="0">
                <a:solidFill>
                  <a:schemeClr val="tx1"/>
                </a:solidFill>
              </a:rPr>
              <a:t>mit Bildung </a:t>
            </a:r>
            <a:r>
              <a:rPr lang="de-DE" sz="1700" b="1" dirty="0" smtClean="0">
                <a:solidFill>
                  <a:schemeClr val="tx1"/>
                </a:solidFill>
              </a:rPr>
              <a:t>unvereinbar</a:t>
            </a:r>
            <a:r>
              <a:rPr lang="de-DE" sz="1700" dirty="0" smtClean="0">
                <a:solidFill>
                  <a:schemeClr val="tx1"/>
                </a:solidFill>
              </a:rPr>
              <a:t>.“</a:t>
            </a:r>
          </a:p>
          <a:p>
            <a:r>
              <a:rPr lang="de-DE" sz="1700" b="1" i="1" dirty="0" smtClean="0">
                <a:solidFill>
                  <a:schemeClr val="tx1"/>
                </a:solidFill>
              </a:rPr>
              <a:t>Andreas </a:t>
            </a:r>
            <a:r>
              <a:rPr lang="de-DE" sz="1700" b="1" i="1" dirty="0" err="1" smtClean="0">
                <a:solidFill>
                  <a:schemeClr val="tx1"/>
                </a:solidFill>
              </a:rPr>
              <a:t>Gruschka</a:t>
            </a:r>
            <a:r>
              <a:rPr lang="de-DE" sz="1700" b="1" i="1" dirty="0" smtClean="0">
                <a:solidFill>
                  <a:schemeClr val="tx1"/>
                </a:solidFill>
              </a:rPr>
              <a:t>, Prof. </a:t>
            </a:r>
            <a:r>
              <a:rPr lang="de-DE" sz="1700" b="1" i="1" dirty="0" err="1" smtClean="0">
                <a:solidFill>
                  <a:schemeClr val="tx1"/>
                </a:solidFill>
              </a:rPr>
              <a:t>em</a:t>
            </a:r>
            <a:r>
              <a:rPr lang="de-DE" sz="1700" b="1" i="1" dirty="0" smtClean="0">
                <a:solidFill>
                  <a:schemeClr val="tx1"/>
                </a:solidFill>
              </a:rPr>
              <a:t>. für Pädagogik, Frankfurt</a:t>
            </a:r>
            <a:endParaRPr lang="de-DE" sz="1700" b="1" i="1" dirty="0">
              <a:solidFill>
                <a:schemeClr val="tx1"/>
              </a:solidFill>
            </a:endParaRPr>
          </a:p>
        </p:txBody>
      </p:sp>
      <p:sp>
        <p:nvSpPr>
          <p:cNvPr id="19" name="Abgerundete rechteckige Legende 18"/>
          <p:cNvSpPr/>
          <p:nvPr/>
        </p:nvSpPr>
        <p:spPr>
          <a:xfrm>
            <a:off x="5226517" y="4788852"/>
            <a:ext cx="3744416" cy="1399297"/>
          </a:xfrm>
          <a:prstGeom prst="wedgeRoundRectCallout">
            <a:avLst>
              <a:gd name="adj1" fmla="val -53034"/>
              <a:gd name="adj2" fmla="val -72181"/>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a:solidFill>
                  <a:schemeClr val="tx1"/>
                </a:solidFill>
              </a:rPr>
              <a:t>„Kompetenzorientierung </a:t>
            </a:r>
            <a:r>
              <a:rPr lang="de-DE" sz="1700" b="1" dirty="0">
                <a:solidFill>
                  <a:schemeClr val="tx1"/>
                </a:solidFill>
              </a:rPr>
              <a:t>vernachlässigt die Inhalte</a:t>
            </a:r>
            <a:r>
              <a:rPr lang="de-DE" sz="1700" dirty="0">
                <a:solidFill>
                  <a:schemeClr val="tx1"/>
                </a:solidFill>
              </a:rPr>
              <a:t> und senkt das </a:t>
            </a:r>
            <a:r>
              <a:rPr lang="de-DE" sz="1700" dirty="0" smtClean="0">
                <a:solidFill>
                  <a:schemeClr val="tx1"/>
                </a:solidFill>
              </a:rPr>
              <a:t>Bildungs-niveau. ... Kompetenzen </a:t>
            </a:r>
            <a:r>
              <a:rPr lang="de-DE" sz="1700" dirty="0">
                <a:solidFill>
                  <a:schemeClr val="tx1"/>
                </a:solidFill>
              </a:rPr>
              <a:t>zielen auf </a:t>
            </a:r>
            <a:r>
              <a:rPr lang="de-DE" sz="1700" b="1" dirty="0">
                <a:solidFill>
                  <a:schemeClr val="tx1"/>
                </a:solidFill>
              </a:rPr>
              <a:t>Anpassung</a:t>
            </a:r>
            <a:r>
              <a:rPr lang="de-DE" sz="1700" dirty="0" smtClean="0">
                <a:solidFill>
                  <a:schemeClr val="tx1"/>
                </a:solidFill>
              </a:rPr>
              <a:t>.“</a:t>
            </a:r>
          </a:p>
          <a:p>
            <a:r>
              <a:rPr lang="de-DE" sz="1700" b="1" i="1" dirty="0" smtClean="0">
                <a:solidFill>
                  <a:schemeClr val="tx1"/>
                </a:solidFill>
              </a:rPr>
              <a:t>Jochen </a:t>
            </a:r>
            <a:r>
              <a:rPr lang="de-DE" sz="1700" b="1" i="1" dirty="0" err="1" smtClean="0">
                <a:solidFill>
                  <a:schemeClr val="tx1"/>
                </a:solidFill>
              </a:rPr>
              <a:t>Krautz</a:t>
            </a:r>
            <a:r>
              <a:rPr lang="de-DE" sz="1700" b="1" i="1" dirty="0" smtClean="0">
                <a:solidFill>
                  <a:schemeClr val="tx1"/>
                </a:solidFill>
              </a:rPr>
              <a:t>, Kunstpädagoge</a:t>
            </a:r>
            <a:endParaRPr lang="de-DE" sz="1700" b="1" i="1" dirty="0">
              <a:solidFill>
                <a:schemeClr val="tx1"/>
              </a:solidFill>
            </a:endParaRPr>
          </a:p>
        </p:txBody>
      </p:sp>
      <p:sp>
        <p:nvSpPr>
          <p:cNvPr id="2" name="Abgerundetes Rechteck 1"/>
          <p:cNvSpPr/>
          <p:nvPr/>
        </p:nvSpPr>
        <p:spPr>
          <a:xfrm>
            <a:off x="179512" y="980728"/>
            <a:ext cx="8856984" cy="5431745"/>
          </a:xfrm>
          <a:prstGeom prst="roundRect">
            <a:avLst>
              <a:gd name="adj" fmla="val 8054"/>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p:cNvSpPr/>
          <p:nvPr/>
        </p:nvSpPr>
        <p:spPr>
          <a:xfrm>
            <a:off x="1475656" y="3717032"/>
            <a:ext cx="6553848" cy="688177"/>
          </a:xfrm>
          <a:prstGeom prst="roundRect">
            <a:avLst/>
          </a:prstGeom>
          <a:solidFill>
            <a:srgbClr val="F8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de-DE" dirty="0" smtClean="0">
                <a:solidFill>
                  <a:schemeClr val="tx1"/>
                </a:solidFill>
              </a:rPr>
              <a:t>... der </a:t>
            </a:r>
            <a:r>
              <a:rPr lang="de-DE" sz="3200" b="1" dirty="0" smtClean="0">
                <a:solidFill>
                  <a:schemeClr val="tx1"/>
                </a:solidFill>
              </a:rPr>
              <a:t>Bildungsbegriff</a:t>
            </a:r>
            <a:endParaRPr lang="de-DE" sz="2800" b="1" dirty="0" smtClean="0">
              <a:solidFill>
                <a:schemeClr val="tx1"/>
              </a:solidFill>
            </a:endParaRPr>
          </a:p>
        </p:txBody>
      </p:sp>
      <p:sp>
        <p:nvSpPr>
          <p:cNvPr id="9" name="Textfeld 8"/>
          <p:cNvSpPr txBox="1"/>
          <p:nvPr/>
        </p:nvSpPr>
        <p:spPr>
          <a:xfrm>
            <a:off x="395288" y="980728"/>
            <a:ext cx="7921128" cy="830997"/>
          </a:xfrm>
          <a:prstGeom prst="rect">
            <a:avLst/>
          </a:prstGeom>
          <a:noFill/>
        </p:spPr>
        <p:txBody>
          <a:bodyPr wrap="square" rtlCol="0">
            <a:spAutoFit/>
          </a:bodyPr>
          <a:lstStyle/>
          <a:p>
            <a:r>
              <a:rPr lang="de-DE" sz="2400" dirty="0" smtClean="0"/>
              <a:t>An der Kompetenzorientierung wird als problematisch empfunden bzw. kritisiert und zurückgewiesen:</a:t>
            </a:r>
            <a:endParaRPr lang="de-DE" sz="2400" dirty="0"/>
          </a:p>
        </p:txBody>
      </p:sp>
      <p:sp>
        <p:nvSpPr>
          <p:cNvPr id="20" name="Abgerundetes Rechteck 19"/>
          <p:cNvSpPr/>
          <p:nvPr/>
        </p:nvSpPr>
        <p:spPr>
          <a:xfrm>
            <a:off x="1462592" y="4437112"/>
            <a:ext cx="6553848" cy="625615"/>
          </a:xfrm>
          <a:prstGeom prst="roundRect">
            <a:avLst/>
          </a:prstGeom>
          <a:solidFill>
            <a:srgbClr val="F87B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de-DE" dirty="0" smtClean="0">
                <a:solidFill>
                  <a:schemeClr val="tx1"/>
                </a:solidFill>
              </a:rPr>
              <a:t>... sowie das </a:t>
            </a:r>
            <a:r>
              <a:rPr lang="de-DE" sz="3200" b="1" dirty="0" smtClean="0">
                <a:solidFill>
                  <a:schemeClr val="tx1"/>
                </a:solidFill>
              </a:rPr>
              <a:t>Lehr-Lern-Verständnis</a:t>
            </a:r>
            <a:endParaRPr lang="de-DE" sz="2800" b="1" dirty="0" smtClean="0">
              <a:solidFill>
                <a:schemeClr val="tx1"/>
              </a:solidFill>
            </a:endParaRPr>
          </a:p>
        </p:txBody>
      </p:sp>
      <p:sp>
        <p:nvSpPr>
          <p:cNvPr id="11" name="Wolkenförmige Legende 10"/>
          <p:cNvSpPr/>
          <p:nvPr/>
        </p:nvSpPr>
        <p:spPr>
          <a:xfrm>
            <a:off x="179512" y="1811725"/>
            <a:ext cx="4222796" cy="1989539"/>
          </a:xfrm>
          <a:prstGeom prst="cloudCallout">
            <a:avLst>
              <a:gd name="adj1" fmla="val 31228"/>
              <a:gd name="adj2" fmla="val 5458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12" name="Textfeld 11"/>
          <p:cNvSpPr txBox="1"/>
          <p:nvPr/>
        </p:nvSpPr>
        <p:spPr>
          <a:xfrm>
            <a:off x="539552" y="2206605"/>
            <a:ext cx="4752528" cy="646331"/>
          </a:xfrm>
          <a:prstGeom prst="rect">
            <a:avLst/>
          </a:prstGeom>
          <a:noFill/>
        </p:spPr>
        <p:txBody>
          <a:bodyPr wrap="square" rtlCol="0">
            <a:spAutoFit/>
          </a:bodyPr>
          <a:lstStyle/>
          <a:p>
            <a:pPr marL="342900" indent="-342900">
              <a:buFont typeface="Arial" panose="020B0604020202020204" pitchFamily="34" charset="0"/>
              <a:buChar char="•"/>
            </a:pPr>
            <a:r>
              <a:rPr lang="de-DE" b="1" i="1" dirty="0" err="1" smtClean="0"/>
              <a:t>Reduktionismus</a:t>
            </a:r>
            <a:r>
              <a:rPr lang="de-DE" b="1" i="1" dirty="0" smtClean="0"/>
              <a:t> </a:t>
            </a:r>
            <a:r>
              <a:rPr lang="de-DE" dirty="0" smtClean="0"/>
              <a:t>(Ersetzen </a:t>
            </a:r>
            <a:br>
              <a:rPr lang="de-DE" dirty="0" smtClean="0"/>
            </a:br>
            <a:r>
              <a:rPr lang="de-DE" dirty="0" smtClean="0"/>
              <a:t>Kompetenzen </a:t>
            </a:r>
            <a:r>
              <a:rPr lang="de-DE" dirty="0"/>
              <a:t>Bildung</a:t>
            </a:r>
            <a:r>
              <a:rPr lang="de-DE" dirty="0" smtClean="0"/>
              <a:t>?)</a:t>
            </a:r>
            <a:endParaRPr lang="de-DE" dirty="0"/>
          </a:p>
        </p:txBody>
      </p:sp>
      <p:sp>
        <p:nvSpPr>
          <p:cNvPr id="26" name="Textfeld 25"/>
          <p:cNvSpPr txBox="1"/>
          <p:nvPr/>
        </p:nvSpPr>
        <p:spPr>
          <a:xfrm>
            <a:off x="323528" y="2782669"/>
            <a:ext cx="5796136" cy="646331"/>
          </a:xfrm>
          <a:prstGeom prst="rect">
            <a:avLst/>
          </a:prstGeom>
          <a:noFill/>
        </p:spPr>
        <p:txBody>
          <a:bodyPr wrap="square" rtlCol="0">
            <a:spAutoFit/>
          </a:bodyPr>
          <a:lstStyle/>
          <a:p>
            <a:pPr marL="279400" indent="-279400">
              <a:buFont typeface="Arial" panose="020B0604020202020204" pitchFamily="34" charset="0"/>
              <a:buChar char="•"/>
            </a:pPr>
            <a:r>
              <a:rPr lang="de-DE" dirty="0"/>
              <a:t>Wo bleiben die Bildungs</a:t>
            </a:r>
            <a:r>
              <a:rPr lang="de-DE" b="1" i="1" dirty="0"/>
              <a:t>inhalte </a:t>
            </a:r>
            <a:r>
              <a:rPr lang="de-DE" b="1" i="1" dirty="0" smtClean="0"/>
              <a:t/>
            </a:r>
            <a:br>
              <a:rPr lang="de-DE" b="1" i="1" dirty="0" smtClean="0"/>
            </a:br>
            <a:r>
              <a:rPr lang="de-DE" dirty="0" smtClean="0"/>
              <a:t>und</a:t>
            </a:r>
            <a:r>
              <a:rPr lang="de-DE" b="1" i="1" dirty="0" smtClean="0"/>
              <a:t>  </a:t>
            </a:r>
            <a:r>
              <a:rPr lang="de-DE" dirty="0" smtClean="0"/>
              <a:t>Bildungs</a:t>
            </a:r>
            <a:r>
              <a:rPr lang="de-DE" b="1" i="1" dirty="0" smtClean="0"/>
              <a:t>gehalte</a:t>
            </a:r>
            <a:r>
              <a:rPr lang="de-DE" dirty="0"/>
              <a:t>?</a:t>
            </a:r>
          </a:p>
        </p:txBody>
      </p:sp>
      <p:sp>
        <p:nvSpPr>
          <p:cNvPr id="27" name="Wolkenförmige Legende 26"/>
          <p:cNvSpPr/>
          <p:nvPr/>
        </p:nvSpPr>
        <p:spPr>
          <a:xfrm>
            <a:off x="3887947" y="1811725"/>
            <a:ext cx="5256053" cy="1977315"/>
          </a:xfrm>
          <a:prstGeom prst="cloudCallout">
            <a:avLst>
              <a:gd name="adj1" fmla="val -45595"/>
              <a:gd name="adj2" fmla="val 5758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13" name="Textfeld 12"/>
          <p:cNvSpPr txBox="1"/>
          <p:nvPr/>
        </p:nvSpPr>
        <p:spPr>
          <a:xfrm>
            <a:off x="4427984" y="2073622"/>
            <a:ext cx="4381840" cy="923330"/>
          </a:xfrm>
          <a:prstGeom prst="rect">
            <a:avLst/>
          </a:prstGeom>
          <a:noFill/>
        </p:spPr>
        <p:txBody>
          <a:bodyPr wrap="square" rtlCol="0">
            <a:spAutoFit/>
          </a:bodyPr>
          <a:lstStyle/>
          <a:p>
            <a:pPr marL="285750" indent="-285750">
              <a:buFont typeface="Arial" panose="020B0604020202020204" pitchFamily="34" charset="0"/>
              <a:buChar char="•"/>
            </a:pPr>
            <a:r>
              <a:rPr lang="de-DE" dirty="0"/>
              <a:t>Droht nicht die Vernachlässigung von </a:t>
            </a:r>
            <a:r>
              <a:rPr lang="de-DE" dirty="0" smtClean="0"/>
              <a:t>Bildungs</a:t>
            </a:r>
            <a:r>
              <a:rPr lang="de-DE" b="1" i="1" dirty="0" smtClean="0"/>
              <a:t>prozessen (</a:t>
            </a:r>
            <a:r>
              <a:rPr lang="de-DE" b="1" i="1" dirty="0"/>
              <a:t>Entwicklung</a:t>
            </a:r>
            <a:r>
              <a:rPr lang="de-DE" dirty="0"/>
              <a:t>, </a:t>
            </a:r>
            <a:r>
              <a:rPr lang="de-DE" b="1" i="1" dirty="0"/>
              <a:t>Autonomie</a:t>
            </a:r>
            <a:r>
              <a:rPr lang="de-DE" dirty="0"/>
              <a:t> und </a:t>
            </a:r>
            <a:r>
              <a:rPr lang="de-DE" b="1" i="1" dirty="0"/>
              <a:t>Selbstbestimmung</a:t>
            </a:r>
            <a:r>
              <a:rPr lang="de-DE" dirty="0" smtClean="0"/>
              <a:t>?)</a:t>
            </a:r>
            <a:endParaRPr lang="de-DE" dirty="0"/>
          </a:p>
        </p:txBody>
      </p:sp>
      <p:sp>
        <p:nvSpPr>
          <p:cNvPr id="29" name="Textfeld 28"/>
          <p:cNvSpPr txBox="1"/>
          <p:nvPr/>
        </p:nvSpPr>
        <p:spPr>
          <a:xfrm>
            <a:off x="4499992" y="2924944"/>
            <a:ext cx="4381840" cy="646331"/>
          </a:xfrm>
          <a:prstGeom prst="rect">
            <a:avLst/>
          </a:prstGeom>
          <a:noFill/>
        </p:spPr>
        <p:txBody>
          <a:bodyPr wrap="square" rtlCol="0">
            <a:spAutoFit/>
          </a:bodyPr>
          <a:lstStyle/>
          <a:p>
            <a:pPr marL="285750" indent="-285750">
              <a:buFont typeface="Arial" panose="020B0604020202020204" pitchFamily="34" charset="0"/>
              <a:buChar char="•"/>
            </a:pPr>
            <a:r>
              <a:rPr lang="de-DE" dirty="0"/>
              <a:t>Wie vertragen sich </a:t>
            </a:r>
            <a:r>
              <a:rPr lang="de-DE" b="1" i="1" dirty="0"/>
              <a:t>Standardisierung</a:t>
            </a:r>
            <a:r>
              <a:rPr lang="de-DE" dirty="0"/>
              <a:t> </a:t>
            </a:r>
            <a:r>
              <a:rPr lang="de-DE" dirty="0" smtClean="0"/>
              <a:t/>
            </a:r>
            <a:br>
              <a:rPr lang="de-DE" dirty="0" smtClean="0"/>
            </a:br>
            <a:r>
              <a:rPr lang="de-DE" dirty="0" smtClean="0"/>
              <a:t>und </a:t>
            </a:r>
            <a:r>
              <a:rPr lang="de-DE" b="1" i="1" dirty="0"/>
              <a:t>Individualisierung</a:t>
            </a:r>
            <a:r>
              <a:rPr lang="de-DE" dirty="0" smtClean="0"/>
              <a:t>?</a:t>
            </a:r>
            <a:endParaRPr lang="de-DE" dirty="0"/>
          </a:p>
        </p:txBody>
      </p:sp>
      <p:sp>
        <p:nvSpPr>
          <p:cNvPr id="31" name="Wolkenförmige Legende 30"/>
          <p:cNvSpPr/>
          <p:nvPr/>
        </p:nvSpPr>
        <p:spPr>
          <a:xfrm>
            <a:off x="539552" y="4989609"/>
            <a:ext cx="8352928" cy="1511677"/>
          </a:xfrm>
          <a:prstGeom prst="cloudCallout">
            <a:avLst>
              <a:gd name="adj1" fmla="val 23500"/>
              <a:gd name="adj2" fmla="val -6560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tx1"/>
              </a:solidFill>
            </a:endParaRPr>
          </a:p>
        </p:txBody>
      </p:sp>
      <p:sp>
        <p:nvSpPr>
          <p:cNvPr id="22" name="Textfeld 21"/>
          <p:cNvSpPr txBox="1"/>
          <p:nvPr/>
        </p:nvSpPr>
        <p:spPr>
          <a:xfrm>
            <a:off x="1475506" y="5097175"/>
            <a:ext cx="7056934" cy="1200329"/>
          </a:xfrm>
          <a:prstGeom prst="rect">
            <a:avLst/>
          </a:prstGeom>
          <a:noFill/>
        </p:spPr>
        <p:txBody>
          <a:bodyPr wrap="square" rtlCol="0">
            <a:spAutoFit/>
          </a:bodyPr>
          <a:lstStyle/>
          <a:p>
            <a:pPr marL="342900" indent="-342900">
              <a:buFont typeface="Arial" panose="020B0604020202020204" pitchFamily="34" charset="0"/>
              <a:buChar char="•"/>
            </a:pPr>
            <a:r>
              <a:rPr lang="de-DE" dirty="0" smtClean="0"/>
              <a:t>Drohen </a:t>
            </a:r>
            <a:r>
              <a:rPr lang="de-DE" dirty="0"/>
              <a:t>nicht die </a:t>
            </a:r>
            <a:r>
              <a:rPr lang="de-DE" b="1" i="1" dirty="0" err="1"/>
              <a:t>Verzweckung</a:t>
            </a:r>
            <a:r>
              <a:rPr lang="de-DE" dirty="0"/>
              <a:t> und </a:t>
            </a:r>
            <a:r>
              <a:rPr lang="de-DE" b="1" i="1" dirty="0"/>
              <a:t>Ökonomisierung</a:t>
            </a:r>
            <a:r>
              <a:rPr lang="de-DE" dirty="0"/>
              <a:t> von Bildungsprozessen? („Input-/Output-Steuerung“)</a:t>
            </a:r>
          </a:p>
          <a:p>
            <a:pPr marL="342900" indent="-342900">
              <a:buFont typeface="Arial" panose="020B0604020202020204" pitchFamily="34" charset="0"/>
              <a:buChar char="•"/>
            </a:pPr>
            <a:r>
              <a:rPr lang="de-DE" dirty="0"/>
              <a:t>Reduziert sich Lernen auf das </a:t>
            </a:r>
            <a:r>
              <a:rPr lang="de-DE" b="1" dirty="0"/>
              <a:t>Machbare</a:t>
            </a:r>
            <a:r>
              <a:rPr lang="de-DE" dirty="0"/>
              <a:t> und </a:t>
            </a:r>
            <a:r>
              <a:rPr lang="de-DE" b="1" dirty="0"/>
              <a:t>Messbare</a:t>
            </a:r>
            <a:r>
              <a:rPr lang="de-DE" dirty="0" smtClean="0"/>
              <a:t>?</a:t>
            </a:r>
          </a:p>
          <a:p>
            <a:pPr marL="342900" indent="-342900">
              <a:buFont typeface="Arial" panose="020B0604020202020204" pitchFamily="34" charset="0"/>
              <a:buChar char="•"/>
            </a:pPr>
            <a:r>
              <a:rPr lang="de-DE" dirty="0"/>
              <a:t>Ist das nicht „</a:t>
            </a:r>
            <a:r>
              <a:rPr lang="de-DE" b="1" i="1" dirty="0"/>
              <a:t>alter Wein in neuen Schläuchen</a:t>
            </a:r>
            <a:r>
              <a:rPr lang="de-DE" dirty="0" smtClean="0"/>
              <a:t>“?</a:t>
            </a:r>
            <a:endParaRPr lang="de-DE" dirty="0"/>
          </a:p>
        </p:txBody>
      </p:sp>
      <p:pic>
        <p:nvPicPr>
          <p:cNvPr id="30" name="Grafik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32"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i="1" dirty="0" smtClean="0"/>
              <a:t>Kompetenzorientiert lehren und lernen</a:t>
            </a:r>
            <a:endParaRPr lang="de-DE" sz="1400" i="1" dirty="0"/>
          </a:p>
        </p:txBody>
      </p:sp>
    </p:spTree>
    <p:extLst>
      <p:ext uri="{BB962C8B-B14F-4D97-AF65-F5344CB8AC3E}">
        <p14:creationId xmlns:p14="http://schemas.microsoft.com/office/powerpoint/2010/main" val="267407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outVertical)">
                                      <p:cBhvr>
                                        <p:cTn id="30" dur="500"/>
                                        <p:tgtEl>
                                          <p:spTgt spid="2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11" grpId="0" animBg="1"/>
      <p:bldP spid="12" grpId="0"/>
      <p:bldP spid="26" grpId="0"/>
      <p:bldP spid="27" grpId="0" animBg="1"/>
      <p:bldP spid="13" grpId="0"/>
      <p:bldP spid="29" grpId="0"/>
      <p:bldP spid="3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cxnSp>
        <p:nvCxnSpPr>
          <p:cNvPr id="3" name="Gerade Verbindung 2"/>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pic>
        <p:nvPicPr>
          <p:cNvPr id="544770" name="Picture 2" descr="Bildergebnis für Vorlesu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673" y="1700808"/>
            <a:ext cx="6357455" cy="4317220"/>
          </a:xfrm>
          <a:prstGeom prst="rect">
            <a:avLst/>
          </a:prstGeom>
          <a:noFill/>
          <a:extLst>
            <a:ext uri="{909E8E84-426E-40DD-AFC4-6F175D3DCCD1}">
              <a14:hiddenFill xmlns:a14="http://schemas.microsoft.com/office/drawing/2010/main">
                <a:solidFill>
                  <a:srgbClr val="FFFFFF"/>
                </a:solidFill>
              </a14:hiddenFill>
            </a:ext>
          </a:extLst>
        </p:spPr>
      </p:pic>
      <p:sp>
        <p:nvSpPr>
          <p:cNvPr id="6" name="Freihandform 5"/>
          <p:cNvSpPr/>
          <p:nvPr/>
        </p:nvSpPr>
        <p:spPr>
          <a:xfrm>
            <a:off x="1403498" y="1325558"/>
            <a:ext cx="7123814" cy="4862591"/>
          </a:xfrm>
          <a:custGeom>
            <a:avLst/>
            <a:gdLst>
              <a:gd name="connsiteX0" fmla="*/ 967562 w 7123814"/>
              <a:gd name="connsiteY0" fmla="*/ 4681837 h 4862591"/>
              <a:gd name="connsiteX1" fmla="*/ 956930 w 7123814"/>
              <a:gd name="connsiteY1" fmla="*/ 4628675 h 4862591"/>
              <a:gd name="connsiteX2" fmla="*/ 988828 w 7123814"/>
              <a:gd name="connsiteY2" fmla="*/ 4437289 h 4862591"/>
              <a:gd name="connsiteX3" fmla="*/ 1010093 w 7123814"/>
              <a:gd name="connsiteY3" fmla="*/ 4352228 h 4862591"/>
              <a:gd name="connsiteX4" fmla="*/ 1020725 w 7123814"/>
              <a:gd name="connsiteY4" fmla="*/ 4214005 h 4862591"/>
              <a:gd name="connsiteX5" fmla="*/ 1041990 w 7123814"/>
              <a:gd name="connsiteY5" fmla="*/ 4054516 h 4862591"/>
              <a:gd name="connsiteX6" fmla="*/ 1031358 w 7123814"/>
              <a:gd name="connsiteY6" fmla="*/ 3586684 h 4862591"/>
              <a:gd name="connsiteX7" fmla="*/ 1020725 w 7123814"/>
              <a:gd name="connsiteY7" fmla="*/ 3554786 h 4862591"/>
              <a:gd name="connsiteX8" fmla="*/ 956930 w 7123814"/>
              <a:gd name="connsiteY8" fmla="*/ 3544154 h 4862591"/>
              <a:gd name="connsiteX9" fmla="*/ 925032 w 7123814"/>
              <a:gd name="connsiteY9" fmla="*/ 3533521 h 4862591"/>
              <a:gd name="connsiteX10" fmla="*/ 871869 w 7123814"/>
              <a:gd name="connsiteY10" fmla="*/ 3522889 h 4862591"/>
              <a:gd name="connsiteX11" fmla="*/ 829339 w 7123814"/>
              <a:gd name="connsiteY11" fmla="*/ 3512256 h 4862591"/>
              <a:gd name="connsiteX12" fmla="*/ 776176 w 7123814"/>
              <a:gd name="connsiteY12" fmla="*/ 3448461 h 4862591"/>
              <a:gd name="connsiteX13" fmla="*/ 754911 w 7123814"/>
              <a:gd name="connsiteY13" fmla="*/ 3384665 h 4862591"/>
              <a:gd name="connsiteX14" fmla="*/ 765544 w 7123814"/>
              <a:gd name="connsiteY14" fmla="*/ 3267707 h 4862591"/>
              <a:gd name="connsiteX15" fmla="*/ 786809 w 7123814"/>
              <a:gd name="connsiteY15" fmla="*/ 3203912 h 4862591"/>
              <a:gd name="connsiteX16" fmla="*/ 797442 w 7123814"/>
              <a:gd name="connsiteY16" fmla="*/ 3172014 h 4862591"/>
              <a:gd name="connsiteX17" fmla="*/ 808074 w 7123814"/>
              <a:gd name="connsiteY17" fmla="*/ 3065689 h 4862591"/>
              <a:gd name="connsiteX18" fmla="*/ 829339 w 7123814"/>
              <a:gd name="connsiteY18" fmla="*/ 3001893 h 4862591"/>
              <a:gd name="connsiteX19" fmla="*/ 839972 w 7123814"/>
              <a:gd name="connsiteY19" fmla="*/ 2969995 h 4862591"/>
              <a:gd name="connsiteX20" fmla="*/ 861237 w 7123814"/>
              <a:gd name="connsiteY20" fmla="*/ 2704182 h 4862591"/>
              <a:gd name="connsiteX21" fmla="*/ 882502 w 7123814"/>
              <a:gd name="connsiteY21" fmla="*/ 2534061 h 4862591"/>
              <a:gd name="connsiteX22" fmla="*/ 893135 w 7123814"/>
              <a:gd name="connsiteY22" fmla="*/ 2480898 h 4862591"/>
              <a:gd name="connsiteX23" fmla="*/ 914400 w 7123814"/>
              <a:gd name="connsiteY23" fmla="*/ 2449000 h 4862591"/>
              <a:gd name="connsiteX24" fmla="*/ 946297 w 7123814"/>
              <a:gd name="connsiteY24" fmla="*/ 2353307 h 4862591"/>
              <a:gd name="connsiteX25" fmla="*/ 956930 w 7123814"/>
              <a:gd name="connsiteY25" fmla="*/ 2321409 h 4862591"/>
              <a:gd name="connsiteX26" fmla="*/ 988828 w 7123814"/>
              <a:gd name="connsiteY26" fmla="*/ 2310777 h 4862591"/>
              <a:gd name="connsiteX27" fmla="*/ 1052623 w 7123814"/>
              <a:gd name="connsiteY27" fmla="*/ 2268247 h 4862591"/>
              <a:gd name="connsiteX28" fmla="*/ 1084521 w 7123814"/>
              <a:gd name="connsiteY28" fmla="*/ 2246982 h 4862591"/>
              <a:gd name="connsiteX29" fmla="*/ 1105786 w 7123814"/>
              <a:gd name="connsiteY29" fmla="*/ 2225716 h 4862591"/>
              <a:gd name="connsiteX30" fmla="*/ 1180214 w 7123814"/>
              <a:gd name="connsiteY30" fmla="*/ 2215084 h 4862591"/>
              <a:gd name="connsiteX31" fmla="*/ 1254642 w 7123814"/>
              <a:gd name="connsiteY31" fmla="*/ 2193819 h 4862591"/>
              <a:gd name="connsiteX32" fmla="*/ 1329069 w 7123814"/>
              <a:gd name="connsiteY32" fmla="*/ 2183186 h 4862591"/>
              <a:gd name="connsiteX33" fmla="*/ 1392865 w 7123814"/>
              <a:gd name="connsiteY33" fmla="*/ 2161921 h 4862591"/>
              <a:gd name="connsiteX34" fmla="*/ 1424762 w 7123814"/>
              <a:gd name="connsiteY34" fmla="*/ 2151289 h 4862591"/>
              <a:gd name="connsiteX35" fmla="*/ 1456660 w 7123814"/>
              <a:gd name="connsiteY35" fmla="*/ 2130023 h 4862591"/>
              <a:gd name="connsiteX36" fmla="*/ 1488558 w 7123814"/>
              <a:gd name="connsiteY36" fmla="*/ 2119391 h 4862591"/>
              <a:gd name="connsiteX37" fmla="*/ 1509823 w 7123814"/>
              <a:gd name="connsiteY37" fmla="*/ 2087493 h 4862591"/>
              <a:gd name="connsiteX38" fmla="*/ 1573618 w 7123814"/>
              <a:gd name="connsiteY38" fmla="*/ 2044963 h 4862591"/>
              <a:gd name="connsiteX39" fmla="*/ 1637414 w 7123814"/>
              <a:gd name="connsiteY39" fmla="*/ 1991800 h 4862591"/>
              <a:gd name="connsiteX40" fmla="*/ 1626781 w 7123814"/>
              <a:gd name="connsiteY40" fmla="*/ 1874842 h 4862591"/>
              <a:gd name="connsiteX41" fmla="*/ 1605516 w 7123814"/>
              <a:gd name="connsiteY41" fmla="*/ 1842944 h 4862591"/>
              <a:gd name="connsiteX42" fmla="*/ 1573618 w 7123814"/>
              <a:gd name="connsiteY42" fmla="*/ 1779149 h 4862591"/>
              <a:gd name="connsiteX43" fmla="*/ 1584251 w 7123814"/>
              <a:gd name="connsiteY43" fmla="*/ 1683456 h 4862591"/>
              <a:gd name="connsiteX44" fmla="*/ 1594883 w 7123814"/>
              <a:gd name="connsiteY44" fmla="*/ 1534600 h 4862591"/>
              <a:gd name="connsiteX45" fmla="*/ 1605516 w 7123814"/>
              <a:gd name="connsiteY45" fmla="*/ 1492070 h 4862591"/>
              <a:gd name="connsiteX46" fmla="*/ 1626781 w 7123814"/>
              <a:gd name="connsiteY46" fmla="*/ 1396377 h 4862591"/>
              <a:gd name="connsiteX47" fmla="*/ 1658679 w 7123814"/>
              <a:gd name="connsiteY47" fmla="*/ 1375112 h 4862591"/>
              <a:gd name="connsiteX48" fmla="*/ 1733107 w 7123814"/>
              <a:gd name="connsiteY48" fmla="*/ 1279419 h 4862591"/>
              <a:gd name="connsiteX49" fmla="*/ 1796902 w 7123814"/>
              <a:gd name="connsiteY49" fmla="*/ 1258154 h 4862591"/>
              <a:gd name="connsiteX50" fmla="*/ 1967023 w 7123814"/>
              <a:gd name="connsiteY50" fmla="*/ 1268786 h 4862591"/>
              <a:gd name="connsiteX51" fmla="*/ 2041451 w 7123814"/>
              <a:gd name="connsiteY51" fmla="*/ 1290051 h 4862591"/>
              <a:gd name="connsiteX52" fmla="*/ 2062716 w 7123814"/>
              <a:gd name="connsiteY52" fmla="*/ 1321949 h 4862591"/>
              <a:gd name="connsiteX53" fmla="*/ 2094614 w 7123814"/>
              <a:gd name="connsiteY53" fmla="*/ 1332582 h 4862591"/>
              <a:gd name="connsiteX54" fmla="*/ 2126511 w 7123814"/>
              <a:gd name="connsiteY54" fmla="*/ 1353847 h 4862591"/>
              <a:gd name="connsiteX55" fmla="*/ 2147776 w 7123814"/>
              <a:gd name="connsiteY55" fmla="*/ 1385744 h 4862591"/>
              <a:gd name="connsiteX56" fmla="*/ 2179674 w 7123814"/>
              <a:gd name="connsiteY56" fmla="*/ 1396377 h 4862591"/>
              <a:gd name="connsiteX57" fmla="*/ 2200939 w 7123814"/>
              <a:gd name="connsiteY57" fmla="*/ 1470805 h 4862591"/>
              <a:gd name="connsiteX58" fmla="*/ 2211572 w 7123814"/>
              <a:gd name="connsiteY58" fmla="*/ 1662191 h 4862591"/>
              <a:gd name="connsiteX59" fmla="*/ 2200939 w 7123814"/>
              <a:gd name="connsiteY59" fmla="*/ 1896107 h 4862591"/>
              <a:gd name="connsiteX60" fmla="*/ 2190307 w 7123814"/>
              <a:gd name="connsiteY60" fmla="*/ 1928005 h 4862591"/>
              <a:gd name="connsiteX61" fmla="*/ 2169042 w 7123814"/>
              <a:gd name="connsiteY61" fmla="*/ 1959902 h 4862591"/>
              <a:gd name="connsiteX62" fmla="*/ 2137144 w 7123814"/>
              <a:gd name="connsiteY62" fmla="*/ 2066228 h 4862591"/>
              <a:gd name="connsiteX63" fmla="*/ 2126511 w 7123814"/>
              <a:gd name="connsiteY63" fmla="*/ 2098126 h 4862591"/>
              <a:gd name="connsiteX64" fmla="*/ 2105246 w 7123814"/>
              <a:gd name="connsiteY64" fmla="*/ 2130023 h 4862591"/>
              <a:gd name="connsiteX65" fmla="*/ 2094614 w 7123814"/>
              <a:gd name="connsiteY65" fmla="*/ 2193819 h 4862591"/>
              <a:gd name="connsiteX66" fmla="*/ 2126511 w 7123814"/>
              <a:gd name="connsiteY66" fmla="*/ 2204451 h 4862591"/>
              <a:gd name="connsiteX67" fmla="*/ 2169042 w 7123814"/>
              <a:gd name="connsiteY67" fmla="*/ 2257614 h 4862591"/>
              <a:gd name="connsiteX68" fmla="*/ 2232837 w 7123814"/>
              <a:gd name="connsiteY68" fmla="*/ 2278879 h 4862591"/>
              <a:gd name="connsiteX69" fmla="*/ 2264735 w 7123814"/>
              <a:gd name="connsiteY69" fmla="*/ 2289512 h 4862591"/>
              <a:gd name="connsiteX70" fmla="*/ 2328530 w 7123814"/>
              <a:gd name="connsiteY70" fmla="*/ 2332042 h 4862591"/>
              <a:gd name="connsiteX71" fmla="*/ 2392325 w 7123814"/>
              <a:gd name="connsiteY71" fmla="*/ 2353307 h 4862591"/>
              <a:gd name="connsiteX72" fmla="*/ 2424223 w 7123814"/>
              <a:gd name="connsiteY72" fmla="*/ 2363940 h 4862591"/>
              <a:gd name="connsiteX73" fmla="*/ 2488018 w 7123814"/>
              <a:gd name="connsiteY73" fmla="*/ 2406470 h 4862591"/>
              <a:gd name="connsiteX74" fmla="*/ 2498651 w 7123814"/>
              <a:gd name="connsiteY74" fmla="*/ 2438368 h 4862591"/>
              <a:gd name="connsiteX75" fmla="*/ 2562446 w 7123814"/>
              <a:gd name="connsiteY75" fmla="*/ 2480898 h 4862591"/>
              <a:gd name="connsiteX76" fmla="*/ 2594344 w 7123814"/>
              <a:gd name="connsiteY76" fmla="*/ 2576591 h 4862591"/>
              <a:gd name="connsiteX77" fmla="*/ 2604976 w 7123814"/>
              <a:gd name="connsiteY77" fmla="*/ 2608489 h 4862591"/>
              <a:gd name="connsiteX78" fmla="*/ 2615609 w 7123814"/>
              <a:gd name="connsiteY78" fmla="*/ 2831772 h 4862591"/>
              <a:gd name="connsiteX79" fmla="*/ 2636874 w 7123814"/>
              <a:gd name="connsiteY79" fmla="*/ 2916833 h 4862591"/>
              <a:gd name="connsiteX80" fmla="*/ 2658139 w 7123814"/>
              <a:gd name="connsiteY80" fmla="*/ 3044423 h 4862591"/>
              <a:gd name="connsiteX81" fmla="*/ 2679404 w 7123814"/>
              <a:gd name="connsiteY81" fmla="*/ 3129484 h 4862591"/>
              <a:gd name="connsiteX82" fmla="*/ 2700669 w 7123814"/>
              <a:gd name="connsiteY82" fmla="*/ 3161382 h 4862591"/>
              <a:gd name="connsiteX83" fmla="*/ 2732567 w 7123814"/>
              <a:gd name="connsiteY83" fmla="*/ 3172014 h 4862591"/>
              <a:gd name="connsiteX84" fmla="*/ 2764465 w 7123814"/>
              <a:gd name="connsiteY84" fmla="*/ 3193279 h 4862591"/>
              <a:gd name="connsiteX85" fmla="*/ 2828260 w 7123814"/>
              <a:gd name="connsiteY85" fmla="*/ 3172014 h 4862591"/>
              <a:gd name="connsiteX86" fmla="*/ 2870790 w 7123814"/>
              <a:gd name="connsiteY86" fmla="*/ 3118851 h 4862591"/>
              <a:gd name="connsiteX87" fmla="*/ 2881423 w 7123814"/>
              <a:gd name="connsiteY87" fmla="*/ 3086954 h 4862591"/>
              <a:gd name="connsiteX88" fmla="*/ 2913321 w 7123814"/>
              <a:gd name="connsiteY88" fmla="*/ 3065689 h 4862591"/>
              <a:gd name="connsiteX89" fmla="*/ 2966483 w 7123814"/>
              <a:gd name="connsiteY89" fmla="*/ 3033791 h 4862591"/>
              <a:gd name="connsiteX90" fmla="*/ 3019646 w 7123814"/>
              <a:gd name="connsiteY90" fmla="*/ 3001893 h 4862591"/>
              <a:gd name="connsiteX91" fmla="*/ 3083442 w 7123814"/>
              <a:gd name="connsiteY91" fmla="*/ 2959363 h 4862591"/>
              <a:gd name="connsiteX92" fmla="*/ 3104707 w 7123814"/>
              <a:gd name="connsiteY92" fmla="*/ 2927465 h 4862591"/>
              <a:gd name="connsiteX93" fmla="*/ 3168502 w 7123814"/>
              <a:gd name="connsiteY93" fmla="*/ 2906200 h 4862591"/>
              <a:gd name="connsiteX94" fmla="*/ 3232297 w 7123814"/>
              <a:gd name="connsiteY94" fmla="*/ 2874302 h 4862591"/>
              <a:gd name="connsiteX95" fmla="*/ 3253562 w 7123814"/>
              <a:gd name="connsiteY95" fmla="*/ 2842405 h 4862591"/>
              <a:gd name="connsiteX96" fmla="*/ 3285460 w 7123814"/>
              <a:gd name="connsiteY96" fmla="*/ 2831772 h 4862591"/>
              <a:gd name="connsiteX97" fmla="*/ 3349255 w 7123814"/>
              <a:gd name="connsiteY97" fmla="*/ 2799875 h 4862591"/>
              <a:gd name="connsiteX98" fmla="*/ 3434316 w 7123814"/>
              <a:gd name="connsiteY98" fmla="*/ 2757344 h 4862591"/>
              <a:gd name="connsiteX99" fmla="*/ 3466214 w 7123814"/>
              <a:gd name="connsiteY99" fmla="*/ 2746712 h 4862591"/>
              <a:gd name="connsiteX100" fmla="*/ 3498111 w 7123814"/>
              <a:gd name="connsiteY100" fmla="*/ 2736079 h 4862591"/>
              <a:gd name="connsiteX101" fmla="*/ 3508744 w 7123814"/>
              <a:gd name="connsiteY101" fmla="*/ 2767977 h 4862591"/>
              <a:gd name="connsiteX102" fmla="*/ 3466214 w 7123814"/>
              <a:gd name="connsiteY102" fmla="*/ 2821140 h 4862591"/>
              <a:gd name="connsiteX103" fmla="*/ 3444949 w 7123814"/>
              <a:gd name="connsiteY103" fmla="*/ 2853037 h 4862591"/>
              <a:gd name="connsiteX104" fmla="*/ 3423683 w 7123814"/>
              <a:gd name="connsiteY104" fmla="*/ 2874302 h 4862591"/>
              <a:gd name="connsiteX105" fmla="*/ 3413051 w 7123814"/>
              <a:gd name="connsiteY105" fmla="*/ 2906200 h 4862591"/>
              <a:gd name="connsiteX106" fmla="*/ 3476846 w 7123814"/>
              <a:gd name="connsiteY106" fmla="*/ 2895568 h 4862591"/>
              <a:gd name="connsiteX107" fmla="*/ 3540642 w 7123814"/>
              <a:gd name="connsiteY107" fmla="*/ 2874302 h 4862591"/>
              <a:gd name="connsiteX108" fmla="*/ 3583172 w 7123814"/>
              <a:gd name="connsiteY108" fmla="*/ 2884935 h 4862591"/>
              <a:gd name="connsiteX109" fmla="*/ 3572539 w 7123814"/>
              <a:gd name="connsiteY109" fmla="*/ 2927465 h 4862591"/>
              <a:gd name="connsiteX110" fmla="*/ 3519376 w 7123814"/>
              <a:gd name="connsiteY110" fmla="*/ 2980628 h 4862591"/>
              <a:gd name="connsiteX111" fmla="*/ 3487479 w 7123814"/>
              <a:gd name="connsiteY111" fmla="*/ 3044423 h 4862591"/>
              <a:gd name="connsiteX112" fmla="*/ 3455581 w 7123814"/>
              <a:gd name="connsiteY112" fmla="*/ 3055056 h 4862591"/>
              <a:gd name="connsiteX113" fmla="*/ 3444949 w 7123814"/>
              <a:gd name="connsiteY113" fmla="*/ 3086954 h 4862591"/>
              <a:gd name="connsiteX114" fmla="*/ 3391786 w 7123814"/>
              <a:gd name="connsiteY114" fmla="*/ 3118851 h 4862591"/>
              <a:gd name="connsiteX115" fmla="*/ 3264195 w 7123814"/>
              <a:gd name="connsiteY115" fmla="*/ 3161382 h 4862591"/>
              <a:gd name="connsiteX116" fmla="*/ 3221665 w 7123814"/>
              <a:gd name="connsiteY116" fmla="*/ 3225177 h 4862591"/>
              <a:gd name="connsiteX117" fmla="*/ 3211032 w 7123814"/>
              <a:gd name="connsiteY117" fmla="*/ 3267707 h 4862591"/>
              <a:gd name="connsiteX118" fmla="*/ 3179135 w 7123814"/>
              <a:gd name="connsiteY118" fmla="*/ 3278340 h 4862591"/>
              <a:gd name="connsiteX119" fmla="*/ 3157869 w 7123814"/>
              <a:gd name="connsiteY119" fmla="*/ 3299605 h 4862591"/>
              <a:gd name="connsiteX120" fmla="*/ 3125972 w 7123814"/>
              <a:gd name="connsiteY120" fmla="*/ 3320870 h 4862591"/>
              <a:gd name="connsiteX121" fmla="*/ 3115339 w 7123814"/>
              <a:gd name="connsiteY121" fmla="*/ 3352768 h 4862591"/>
              <a:gd name="connsiteX122" fmla="*/ 3019646 w 7123814"/>
              <a:gd name="connsiteY122" fmla="*/ 3427195 h 4862591"/>
              <a:gd name="connsiteX123" fmla="*/ 2966483 w 7123814"/>
              <a:gd name="connsiteY123" fmla="*/ 3459093 h 4862591"/>
              <a:gd name="connsiteX124" fmla="*/ 2902688 w 7123814"/>
              <a:gd name="connsiteY124" fmla="*/ 3512256 h 4862591"/>
              <a:gd name="connsiteX125" fmla="*/ 2870790 w 7123814"/>
              <a:gd name="connsiteY125" fmla="*/ 3544154 h 4862591"/>
              <a:gd name="connsiteX126" fmla="*/ 2806995 w 7123814"/>
              <a:gd name="connsiteY126" fmla="*/ 3586684 h 4862591"/>
              <a:gd name="connsiteX127" fmla="*/ 2775097 w 7123814"/>
              <a:gd name="connsiteY127" fmla="*/ 3607949 h 4862591"/>
              <a:gd name="connsiteX128" fmla="*/ 2711302 w 7123814"/>
              <a:gd name="connsiteY128" fmla="*/ 3629214 h 4862591"/>
              <a:gd name="connsiteX129" fmla="*/ 2615609 w 7123814"/>
              <a:gd name="connsiteY129" fmla="*/ 3682377 h 4862591"/>
              <a:gd name="connsiteX130" fmla="*/ 2594344 w 7123814"/>
              <a:gd name="connsiteY130" fmla="*/ 3746172 h 4862591"/>
              <a:gd name="connsiteX131" fmla="*/ 2604976 w 7123814"/>
              <a:gd name="connsiteY131" fmla="*/ 3926926 h 4862591"/>
              <a:gd name="connsiteX132" fmla="*/ 2615609 w 7123814"/>
              <a:gd name="connsiteY132" fmla="*/ 3958823 h 4862591"/>
              <a:gd name="connsiteX133" fmla="*/ 2626242 w 7123814"/>
              <a:gd name="connsiteY133" fmla="*/ 4011986 h 4862591"/>
              <a:gd name="connsiteX134" fmla="*/ 2636874 w 7123814"/>
              <a:gd name="connsiteY134" fmla="*/ 4043884 h 4862591"/>
              <a:gd name="connsiteX135" fmla="*/ 2658139 w 7123814"/>
              <a:gd name="connsiteY135" fmla="*/ 4128944 h 4862591"/>
              <a:gd name="connsiteX136" fmla="*/ 2668772 w 7123814"/>
              <a:gd name="connsiteY136" fmla="*/ 4203372 h 4862591"/>
              <a:gd name="connsiteX137" fmla="*/ 2690037 w 7123814"/>
              <a:gd name="connsiteY137" fmla="*/ 4267168 h 4862591"/>
              <a:gd name="connsiteX138" fmla="*/ 2700669 w 7123814"/>
              <a:gd name="connsiteY138" fmla="*/ 4416023 h 4862591"/>
              <a:gd name="connsiteX139" fmla="*/ 2721935 w 7123814"/>
              <a:gd name="connsiteY139" fmla="*/ 4490451 h 4862591"/>
              <a:gd name="connsiteX140" fmla="*/ 2743200 w 7123814"/>
              <a:gd name="connsiteY140" fmla="*/ 4660572 h 4862591"/>
              <a:gd name="connsiteX141" fmla="*/ 2764465 w 7123814"/>
              <a:gd name="connsiteY141" fmla="*/ 4724368 h 4862591"/>
              <a:gd name="connsiteX142" fmla="*/ 2785730 w 7123814"/>
              <a:gd name="connsiteY142" fmla="*/ 4756265 h 4862591"/>
              <a:gd name="connsiteX143" fmla="*/ 2817628 w 7123814"/>
              <a:gd name="connsiteY143" fmla="*/ 4809428 h 4862591"/>
              <a:gd name="connsiteX144" fmla="*/ 2849525 w 7123814"/>
              <a:gd name="connsiteY144" fmla="*/ 4820061 h 4862591"/>
              <a:gd name="connsiteX145" fmla="*/ 3136604 w 7123814"/>
              <a:gd name="connsiteY145" fmla="*/ 4851958 h 4862591"/>
              <a:gd name="connsiteX146" fmla="*/ 3848986 w 7123814"/>
              <a:gd name="connsiteY146" fmla="*/ 4862591 h 4862591"/>
              <a:gd name="connsiteX147" fmla="*/ 4146697 w 7123814"/>
              <a:gd name="connsiteY147" fmla="*/ 4851958 h 4862591"/>
              <a:gd name="connsiteX148" fmla="*/ 4199860 w 7123814"/>
              <a:gd name="connsiteY148" fmla="*/ 4841326 h 4862591"/>
              <a:gd name="connsiteX149" fmla="*/ 4433776 w 7123814"/>
              <a:gd name="connsiteY149" fmla="*/ 4851958 h 4862591"/>
              <a:gd name="connsiteX150" fmla="*/ 5454502 w 7123814"/>
              <a:gd name="connsiteY150" fmla="*/ 4830693 h 4862591"/>
              <a:gd name="connsiteX151" fmla="*/ 5486400 w 7123814"/>
              <a:gd name="connsiteY151" fmla="*/ 4820061 h 4862591"/>
              <a:gd name="connsiteX152" fmla="*/ 5603358 w 7123814"/>
              <a:gd name="connsiteY152" fmla="*/ 4809428 h 4862591"/>
              <a:gd name="connsiteX153" fmla="*/ 5667153 w 7123814"/>
              <a:gd name="connsiteY153" fmla="*/ 4798795 h 4862591"/>
              <a:gd name="connsiteX154" fmla="*/ 6677246 w 7123814"/>
              <a:gd name="connsiteY154" fmla="*/ 4788163 h 4862591"/>
              <a:gd name="connsiteX155" fmla="*/ 6858000 w 7123814"/>
              <a:gd name="connsiteY155" fmla="*/ 4777530 h 4862591"/>
              <a:gd name="connsiteX156" fmla="*/ 6889897 w 7123814"/>
              <a:gd name="connsiteY156" fmla="*/ 4766898 h 4862591"/>
              <a:gd name="connsiteX157" fmla="*/ 6932428 w 7123814"/>
              <a:gd name="connsiteY157" fmla="*/ 4756265 h 4862591"/>
              <a:gd name="connsiteX158" fmla="*/ 6964325 w 7123814"/>
              <a:gd name="connsiteY158" fmla="*/ 4713735 h 4862591"/>
              <a:gd name="connsiteX159" fmla="*/ 6974958 w 7123814"/>
              <a:gd name="connsiteY159" fmla="*/ 4660572 h 4862591"/>
              <a:gd name="connsiteX160" fmla="*/ 6996223 w 7123814"/>
              <a:gd name="connsiteY160" fmla="*/ 4288433 h 4862591"/>
              <a:gd name="connsiteX161" fmla="*/ 7006855 w 7123814"/>
              <a:gd name="connsiteY161" fmla="*/ 4245902 h 4862591"/>
              <a:gd name="connsiteX162" fmla="*/ 7028121 w 7123814"/>
              <a:gd name="connsiteY162" fmla="*/ 4182107 h 4862591"/>
              <a:gd name="connsiteX163" fmla="*/ 7049386 w 7123814"/>
              <a:gd name="connsiteY163" fmla="*/ 4054516 h 4862591"/>
              <a:gd name="connsiteX164" fmla="*/ 7060018 w 7123814"/>
              <a:gd name="connsiteY164" fmla="*/ 3990721 h 4862591"/>
              <a:gd name="connsiteX165" fmla="*/ 7070651 w 7123814"/>
              <a:gd name="connsiteY165" fmla="*/ 3490991 h 4862591"/>
              <a:gd name="connsiteX166" fmla="*/ 7091916 w 7123814"/>
              <a:gd name="connsiteY166" fmla="*/ 3140116 h 4862591"/>
              <a:gd name="connsiteX167" fmla="*/ 7102549 w 7123814"/>
              <a:gd name="connsiteY167" fmla="*/ 3108219 h 4862591"/>
              <a:gd name="connsiteX168" fmla="*/ 7113181 w 7123814"/>
              <a:gd name="connsiteY168" fmla="*/ 3055056 h 4862591"/>
              <a:gd name="connsiteX169" fmla="*/ 7123814 w 7123814"/>
              <a:gd name="connsiteY169" fmla="*/ 2959363 h 4862591"/>
              <a:gd name="connsiteX170" fmla="*/ 7113181 w 7123814"/>
              <a:gd name="connsiteY170" fmla="*/ 2597856 h 4862591"/>
              <a:gd name="connsiteX171" fmla="*/ 7102549 w 7123814"/>
              <a:gd name="connsiteY171" fmla="*/ 2193819 h 4862591"/>
              <a:gd name="connsiteX172" fmla="*/ 7091916 w 7123814"/>
              <a:gd name="connsiteY172" fmla="*/ 2119391 h 4862591"/>
              <a:gd name="connsiteX173" fmla="*/ 7081283 w 7123814"/>
              <a:gd name="connsiteY173" fmla="*/ 2034330 h 4862591"/>
              <a:gd name="connsiteX174" fmla="*/ 7070651 w 7123814"/>
              <a:gd name="connsiteY174" fmla="*/ 1885475 h 4862591"/>
              <a:gd name="connsiteX175" fmla="*/ 7060018 w 7123814"/>
              <a:gd name="connsiteY175" fmla="*/ 1258154 h 4862591"/>
              <a:gd name="connsiteX176" fmla="*/ 7049386 w 7123814"/>
              <a:gd name="connsiteY176" fmla="*/ 992340 h 4862591"/>
              <a:gd name="connsiteX177" fmla="*/ 7028121 w 7123814"/>
              <a:gd name="connsiteY177" fmla="*/ 886014 h 4862591"/>
              <a:gd name="connsiteX178" fmla="*/ 7017488 w 7123814"/>
              <a:gd name="connsiteY178" fmla="*/ 715893 h 4862591"/>
              <a:gd name="connsiteX179" fmla="*/ 7006855 w 7123814"/>
              <a:gd name="connsiteY179" fmla="*/ 662730 h 4862591"/>
              <a:gd name="connsiteX180" fmla="*/ 6996223 w 7123814"/>
              <a:gd name="connsiteY180" fmla="*/ 598935 h 4862591"/>
              <a:gd name="connsiteX181" fmla="*/ 6985590 w 7123814"/>
              <a:gd name="connsiteY181" fmla="*/ 556405 h 4862591"/>
              <a:gd name="connsiteX182" fmla="*/ 6964325 w 7123814"/>
              <a:gd name="connsiteY182" fmla="*/ 418182 h 4862591"/>
              <a:gd name="connsiteX183" fmla="*/ 6953693 w 7123814"/>
              <a:gd name="connsiteY183" fmla="*/ 375651 h 4862591"/>
              <a:gd name="connsiteX184" fmla="*/ 6932428 w 7123814"/>
              <a:gd name="connsiteY184" fmla="*/ 269326 h 4862591"/>
              <a:gd name="connsiteX185" fmla="*/ 6921795 w 7123814"/>
              <a:gd name="connsiteY185" fmla="*/ 237428 h 4862591"/>
              <a:gd name="connsiteX186" fmla="*/ 6879265 w 7123814"/>
              <a:gd name="connsiteY186" fmla="*/ 205530 h 4862591"/>
              <a:gd name="connsiteX187" fmla="*/ 6847367 w 7123814"/>
              <a:gd name="connsiteY187" fmla="*/ 184265 h 4862591"/>
              <a:gd name="connsiteX188" fmla="*/ 6655981 w 7123814"/>
              <a:gd name="connsiteY188" fmla="*/ 152368 h 4862591"/>
              <a:gd name="connsiteX189" fmla="*/ 6613451 w 7123814"/>
              <a:gd name="connsiteY189" fmla="*/ 141735 h 4862591"/>
              <a:gd name="connsiteX190" fmla="*/ 5730949 w 7123814"/>
              <a:gd name="connsiteY190" fmla="*/ 141735 h 4862591"/>
              <a:gd name="connsiteX191" fmla="*/ 3763925 w 7123814"/>
              <a:gd name="connsiteY191" fmla="*/ 141735 h 4862591"/>
              <a:gd name="connsiteX192" fmla="*/ 3668232 w 7123814"/>
              <a:gd name="connsiteY192" fmla="*/ 120470 h 4862591"/>
              <a:gd name="connsiteX193" fmla="*/ 3274828 w 7123814"/>
              <a:gd name="connsiteY193" fmla="*/ 109837 h 4862591"/>
              <a:gd name="connsiteX194" fmla="*/ 3062176 w 7123814"/>
              <a:gd name="connsiteY194" fmla="*/ 88572 h 4862591"/>
              <a:gd name="connsiteX195" fmla="*/ 2881423 w 7123814"/>
              <a:gd name="connsiteY195" fmla="*/ 56675 h 4862591"/>
              <a:gd name="connsiteX196" fmla="*/ 2806995 w 7123814"/>
              <a:gd name="connsiteY196" fmla="*/ 35409 h 4862591"/>
              <a:gd name="connsiteX197" fmla="*/ 2679404 w 7123814"/>
              <a:gd name="connsiteY197" fmla="*/ 24777 h 4862591"/>
              <a:gd name="connsiteX198" fmla="*/ 2636874 w 7123814"/>
              <a:gd name="connsiteY198" fmla="*/ 14144 h 4862591"/>
              <a:gd name="connsiteX199" fmla="*/ 1998921 w 7123814"/>
              <a:gd name="connsiteY199" fmla="*/ 14144 h 4862591"/>
              <a:gd name="connsiteX200" fmla="*/ 1881962 w 7123814"/>
              <a:gd name="connsiteY200" fmla="*/ 35409 h 4862591"/>
              <a:gd name="connsiteX201" fmla="*/ 1201479 w 7123814"/>
              <a:gd name="connsiteY201" fmla="*/ 46042 h 4862591"/>
              <a:gd name="connsiteX202" fmla="*/ 1137683 w 7123814"/>
              <a:gd name="connsiteY202" fmla="*/ 56675 h 4862591"/>
              <a:gd name="connsiteX203" fmla="*/ 1031358 w 7123814"/>
              <a:gd name="connsiteY203" fmla="*/ 77940 h 4862591"/>
              <a:gd name="connsiteX204" fmla="*/ 701749 w 7123814"/>
              <a:gd name="connsiteY204" fmla="*/ 88572 h 4862591"/>
              <a:gd name="connsiteX205" fmla="*/ 669851 w 7123814"/>
              <a:gd name="connsiteY205" fmla="*/ 99205 h 4862591"/>
              <a:gd name="connsiteX206" fmla="*/ 563525 w 7123814"/>
              <a:gd name="connsiteY206" fmla="*/ 141735 h 4862591"/>
              <a:gd name="connsiteX207" fmla="*/ 510362 w 7123814"/>
              <a:gd name="connsiteY207" fmla="*/ 152368 h 4862591"/>
              <a:gd name="connsiteX208" fmla="*/ 382772 w 7123814"/>
              <a:gd name="connsiteY208" fmla="*/ 173633 h 4862591"/>
              <a:gd name="connsiteX209" fmla="*/ 350874 w 7123814"/>
              <a:gd name="connsiteY209" fmla="*/ 184265 h 4862591"/>
              <a:gd name="connsiteX210" fmla="*/ 297711 w 7123814"/>
              <a:gd name="connsiteY210" fmla="*/ 194898 h 4862591"/>
              <a:gd name="connsiteX211" fmla="*/ 233916 w 7123814"/>
              <a:gd name="connsiteY211" fmla="*/ 216163 h 4862591"/>
              <a:gd name="connsiteX212" fmla="*/ 180753 w 7123814"/>
              <a:gd name="connsiteY212" fmla="*/ 322489 h 4862591"/>
              <a:gd name="connsiteX213" fmla="*/ 191386 w 7123814"/>
              <a:gd name="connsiteY213" fmla="*/ 471344 h 4862591"/>
              <a:gd name="connsiteX214" fmla="*/ 202018 w 7123814"/>
              <a:gd name="connsiteY214" fmla="*/ 524507 h 4862591"/>
              <a:gd name="connsiteX215" fmla="*/ 191386 w 7123814"/>
              <a:gd name="connsiteY215" fmla="*/ 864749 h 4862591"/>
              <a:gd name="connsiteX216" fmla="*/ 170121 w 7123814"/>
              <a:gd name="connsiteY216" fmla="*/ 907279 h 4862591"/>
              <a:gd name="connsiteX217" fmla="*/ 148855 w 7123814"/>
              <a:gd name="connsiteY217" fmla="*/ 960442 h 4862591"/>
              <a:gd name="connsiteX218" fmla="*/ 106325 w 7123814"/>
              <a:gd name="connsiteY218" fmla="*/ 1088033 h 4862591"/>
              <a:gd name="connsiteX219" fmla="*/ 95693 w 7123814"/>
              <a:gd name="connsiteY219" fmla="*/ 1151828 h 4862591"/>
              <a:gd name="connsiteX220" fmla="*/ 85060 w 7123814"/>
              <a:gd name="connsiteY220" fmla="*/ 1183726 h 4862591"/>
              <a:gd name="connsiteX221" fmla="*/ 74428 w 7123814"/>
              <a:gd name="connsiteY221" fmla="*/ 1779149 h 4862591"/>
              <a:gd name="connsiteX222" fmla="*/ 53162 w 7123814"/>
              <a:gd name="connsiteY222" fmla="*/ 1938637 h 4862591"/>
              <a:gd name="connsiteX223" fmla="*/ 42530 w 7123814"/>
              <a:gd name="connsiteY223" fmla="*/ 2034330 h 4862591"/>
              <a:gd name="connsiteX224" fmla="*/ 31897 w 7123814"/>
              <a:gd name="connsiteY224" fmla="*/ 2087493 h 4862591"/>
              <a:gd name="connsiteX225" fmla="*/ 0 w 7123814"/>
              <a:gd name="connsiteY225" fmla="*/ 2268247 h 4862591"/>
              <a:gd name="connsiteX226" fmla="*/ 10632 w 7123814"/>
              <a:gd name="connsiteY226" fmla="*/ 2693549 h 4862591"/>
              <a:gd name="connsiteX227" fmla="*/ 31897 w 7123814"/>
              <a:gd name="connsiteY227" fmla="*/ 2778609 h 4862591"/>
              <a:gd name="connsiteX228" fmla="*/ 42530 w 7123814"/>
              <a:gd name="connsiteY228" fmla="*/ 2821140 h 4862591"/>
              <a:gd name="connsiteX229" fmla="*/ 53162 w 7123814"/>
              <a:gd name="connsiteY229" fmla="*/ 3023158 h 4862591"/>
              <a:gd name="connsiteX230" fmla="*/ 74428 w 7123814"/>
              <a:gd name="connsiteY230" fmla="*/ 3118851 h 4862591"/>
              <a:gd name="connsiteX231" fmla="*/ 85060 w 7123814"/>
              <a:gd name="connsiteY231" fmla="*/ 3257075 h 4862591"/>
              <a:gd name="connsiteX232" fmla="*/ 95693 w 7123814"/>
              <a:gd name="connsiteY232" fmla="*/ 3320870 h 4862591"/>
              <a:gd name="connsiteX233" fmla="*/ 116958 w 7123814"/>
              <a:gd name="connsiteY233" fmla="*/ 3618582 h 4862591"/>
              <a:gd name="connsiteX234" fmla="*/ 127590 w 7123814"/>
              <a:gd name="connsiteY234" fmla="*/ 4033251 h 4862591"/>
              <a:gd name="connsiteX235" fmla="*/ 138223 w 7123814"/>
              <a:gd name="connsiteY235" fmla="*/ 4065149 h 4862591"/>
              <a:gd name="connsiteX236" fmla="*/ 148855 w 7123814"/>
              <a:gd name="connsiteY236" fmla="*/ 4107679 h 4862591"/>
              <a:gd name="connsiteX237" fmla="*/ 170121 w 7123814"/>
              <a:gd name="connsiteY237" fmla="*/ 4182107 h 4862591"/>
              <a:gd name="connsiteX238" fmla="*/ 180753 w 7123814"/>
              <a:gd name="connsiteY238" fmla="*/ 4660572 h 4862591"/>
              <a:gd name="connsiteX239" fmla="*/ 212651 w 7123814"/>
              <a:gd name="connsiteY239" fmla="*/ 4692470 h 4862591"/>
              <a:gd name="connsiteX240" fmla="*/ 265814 w 7123814"/>
              <a:gd name="connsiteY240" fmla="*/ 4756265 h 4862591"/>
              <a:gd name="connsiteX241" fmla="*/ 318976 w 7123814"/>
              <a:gd name="connsiteY241" fmla="*/ 4777530 h 4862591"/>
              <a:gd name="connsiteX242" fmla="*/ 542260 w 7123814"/>
              <a:gd name="connsiteY242" fmla="*/ 4809428 h 4862591"/>
              <a:gd name="connsiteX243" fmla="*/ 701749 w 7123814"/>
              <a:gd name="connsiteY243" fmla="*/ 4809428 h 4862591"/>
              <a:gd name="connsiteX244" fmla="*/ 925032 w 7123814"/>
              <a:gd name="connsiteY244" fmla="*/ 4798795 h 4862591"/>
              <a:gd name="connsiteX245" fmla="*/ 956930 w 7123814"/>
              <a:gd name="connsiteY245" fmla="*/ 4788163 h 4862591"/>
              <a:gd name="connsiteX246" fmla="*/ 978195 w 7123814"/>
              <a:gd name="connsiteY246" fmla="*/ 4724368 h 4862591"/>
              <a:gd name="connsiteX247" fmla="*/ 988828 w 7123814"/>
              <a:gd name="connsiteY247" fmla="*/ 4405391 h 4862591"/>
              <a:gd name="connsiteX248" fmla="*/ 999460 w 7123814"/>
              <a:gd name="connsiteY248" fmla="*/ 4362861 h 486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7123814" h="4862591">
                <a:moveTo>
                  <a:pt x="967562" y="4681837"/>
                </a:moveTo>
                <a:cubicBezTo>
                  <a:pt x="964018" y="4664116"/>
                  <a:pt x="956930" y="4646747"/>
                  <a:pt x="956930" y="4628675"/>
                </a:cubicBezTo>
                <a:cubicBezTo>
                  <a:pt x="956930" y="4524508"/>
                  <a:pt x="970033" y="4531271"/>
                  <a:pt x="988828" y="4437289"/>
                </a:cubicBezTo>
                <a:cubicBezTo>
                  <a:pt x="1001658" y="4373136"/>
                  <a:pt x="993745" y="4401270"/>
                  <a:pt x="1010093" y="4352228"/>
                </a:cubicBezTo>
                <a:cubicBezTo>
                  <a:pt x="1013637" y="4306154"/>
                  <a:pt x="1016887" y="4260056"/>
                  <a:pt x="1020725" y="4214005"/>
                </a:cubicBezTo>
                <a:cubicBezTo>
                  <a:pt x="1031186" y="4088475"/>
                  <a:pt x="1022422" y="4132792"/>
                  <a:pt x="1041990" y="4054516"/>
                </a:cubicBezTo>
                <a:cubicBezTo>
                  <a:pt x="1038446" y="3898572"/>
                  <a:pt x="1037990" y="3742527"/>
                  <a:pt x="1031358" y="3586684"/>
                </a:cubicBezTo>
                <a:cubicBezTo>
                  <a:pt x="1030882" y="3575486"/>
                  <a:pt x="1030456" y="3560347"/>
                  <a:pt x="1020725" y="3554786"/>
                </a:cubicBezTo>
                <a:cubicBezTo>
                  <a:pt x="1002007" y="3544090"/>
                  <a:pt x="978195" y="3547698"/>
                  <a:pt x="956930" y="3544154"/>
                </a:cubicBezTo>
                <a:cubicBezTo>
                  <a:pt x="946297" y="3540610"/>
                  <a:pt x="935905" y="3536239"/>
                  <a:pt x="925032" y="3533521"/>
                </a:cubicBezTo>
                <a:cubicBezTo>
                  <a:pt x="907500" y="3529138"/>
                  <a:pt x="889511" y="3526809"/>
                  <a:pt x="871869" y="3522889"/>
                </a:cubicBezTo>
                <a:cubicBezTo>
                  <a:pt x="857604" y="3519719"/>
                  <a:pt x="843516" y="3515800"/>
                  <a:pt x="829339" y="3512256"/>
                </a:cubicBezTo>
                <a:cubicBezTo>
                  <a:pt x="809312" y="3492228"/>
                  <a:pt x="788017" y="3475102"/>
                  <a:pt x="776176" y="3448461"/>
                </a:cubicBezTo>
                <a:cubicBezTo>
                  <a:pt x="767072" y="3427977"/>
                  <a:pt x="754911" y="3384665"/>
                  <a:pt x="754911" y="3384665"/>
                </a:cubicBezTo>
                <a:cubicBezTo>
                  <a:pt x="758455" y="3345679"/>
                  <a:pt x="758741" y="3306258"/>
                  <a:pt x="765544" y="3267707"/>
                </a:cubicBezTo>
                <a:cubicBezTo>
                  <a:pt x="769439" y="3245633"/>
                  <a:pt x="779721" y="3225177"/>
                  <a:pt x="786809" y="3203912"/>
                </a:cubicBezTo>
                <a:lnTo>
                  <a:pt x="797442" y="3172014"/>
                </a:lnTo>
                <a:cubicBezTo>
                  <a:pt x="800986" y="3136572"/>
                  <a:pt x="801510" y="3100697"/>
                  <a:pt x="808074" y="3065689"/>
                </a:cubicBezTo>
                <a:cubicBezTo>
                  <a:pt x="812205" y="3043657"/>
                  <a:pt x="822251" y="3023158"/>
                  <a:pt x="829339" y="3001893"/>
                </a:cubicBezTo>
                <a:lnTo>
                  <a:pt x="839972" y="2969995"/>
                </a:lnTo>
                <a:cubicBezTo>
                  <a:pt x="855230" y="2695330"/>
                  <a:pt x="840298" y="2864711"/>
                  <a:pt x="861237" y="2704182"/>
                </a:cubicBezTo>
                <a:cubicBezTo>
                  <a:pt x="868629" y="2647514"/>
                  <a:pt x="871294" y="2590099"/>
                  <a:pt x="882502" y="2534061"/>
                </a:cubicBezTo>
                <a:cubicBezTo>
                  <a:pt x="886046" y="2516340"/>
                  <a:pt x="886789" y="2497819"/>
                  <a:pt x="893135" y="2480898"/>
                </a:cubicBezTo>
                <a:cubicBezTo>
                  <a:pt x="897622" y="2468933"/>
                  <a:pt x="907312" y="2459633"/>
                  <a:pt x="914400" y="2449000"/>
                </a:cubicBezTo>
                <a:lnTo>
                  <a:pt x="946297" y="2353307"/>
                </a:lnTo>
                <a:cubicBezTo>
                  <a:pt x="949841" y="2342674"/>
                  <a:pt x="946297" y="2324953"/>
                  <a:pt x="956930" y="2321409"/>
                </a:cubicBezTo>
                <a:lnTo>
                  <a:pt x="988828" y="2310777"/>
                </a:lnTo>
                <a:lnTo>
                  <a:pt x="1052623" y="2268247"/>
                </a:lnTo>
                <a:cubicBezTo>
                  <a:pt x="1063256" y="2261159"/>
                  <a:pt x="1075485" y="2256018"/>
                  <a:pt x="1084521" y="2246982"/>
                </a:cubicBezTo>
                <a:cubicBezTo>
                  <a:pt x="1091609" y="2239893"/>
                  <a:pt x="1096276" y="2228886"/>
                  <a:pt x="1105786" y="2225716"/>
                </a:cubicBezTo>
                <a:cubicBezTo>
                  <a:pt x="1129561" y="2217791"/>
                  <a:pt x="1155405" y="2218628"/>
                  <a:pt x="1180214" y="2215084"/>
                </a:cubicBezTo>
                <a:cubicBezTo>
                  <a:pt x="1207550" y="2205971"/>
                  <a:pt x="1225260" y="2199161"/>
                  <a:pt x="1254642" y="2193819"/>
                </a:cubicBezTo>
                <a:cubicBezTo>
                  <a:pt x="1279299" y="2189336"/>
                  <a:pt x="1304260" y="2186730"/>
                  <a:pt x="1329069" y="2183186"/>
                </a:cubicBezTo>
                <a:lnTo>
                  <a:pt x="1392865" y="2161921"/>
                </a:lnTo>
                <a:lnTo>
                  <a:pt x="1424762" y="2151289"/>
                </a:lnTo>
                <a:cubicBezTo>
                  <a:pt x="1435395" y="2144200"/>
                  <a:pt x="1445230" y="2135738"/>
                  <a:pt x="1456660" y="2130023"/>
                </a:cubicBezTo>
                <a:cubicBezTo>
                  <a:pt x="1466685" y="2125011"/>
                  <a:pt x="1479806" y="2126392"/>
                  <a:pt x="1488558" y="2119391"/>
                </a:cubicBezTo>
                <a:cubicBezTo>
                  <a:pt x="1498537" y="2111408"/>
                  <a:pt x="1500206" y="2095908"/>
                  <a:pt x="1509823" y="2087493"/>
                </a:cubicBezTo>
                <a:cubicBezTo>
                  <a:pt x="1529057" y="2070663"/>
                  <a:pt x="1555546" y="2063035"/>
                  <a:pt x="1573618" y="2044963"/>
                </a:cubicBezTo>
                <a:cubicBezTo>
                  <a:pt x="1614552" y="2004029"/>
                  <a:pt x="1593005" y="2021406"/>
                  <a:pt x="1637414" y="1991800"/>
                </a:cubicBezTo>
                <a:cubicBezTo>
                  <a:pt x="1633870" y="1952814"/>
                  <a:pt x="1634983" y="1913120"/>
                  <a:pt x="1626781" y="1874842"/>
                </a:cubicBezTo>
                <a:cubicBezTo>
                  <a:pt x="1624103" y="1862347"/>
                  <a:pt x="1611231" y="1854374"/>
                  <a:pt x="1605516" y="1842944"/>
                </a:cubicBezTo>
                <a:cubicBezTo>
                  <a:pt x="1561495" y="1754903"/>
                  <a:pt x="1634561" y="1870565"/>
                  <a:pt x="1573618" y="1779149"/>
                </a:cubicBezTo>
                <a:cubicBezTo>
                  <a:pt x="1577162" y="1747251"/>
                  <a:pt x="1581471" y="1715429"/>
                  <a:pt x="1584251" y="1683456"/>
                </a:cubicBezTo>
                <a:cubicBezTo>
                  <a:pt x="1588560" y="1633898"/>
                  <a:pt x="1589390" y="1584041"/>
                  <a:pt x="1594883" y="1534600"/>
                </a:cubicBezTo>
                <a:cubicBezTo>
                  <a:pt x="1596497" y="1520076"/>
                  <a:pt x="1602650" y="1506399"/>
                  <a:pt x="1605516" y="1492070"/>
                </a:cubicBezTo>
                <a:cubicBezTo>
                  <a:pt x="1605653" y="1491385"/>
                  <a:pt x="1615747" y="1410170"/>
                  <a:pt x="1626781" y="1396377"/>
                </a:cubicBezTo>
                <a:cubicBezTo>
                  <a:pt x="1634764" y="1386398"/>
                  <a:pt x="1648046" y="1382200"/>
                  <a:pt x="1658679" y="1375112"/>
                </a:cubicBezTo>
                <a:cubicBezTo>
                  <a:pt x="1669584" y="1358754"/>
                  <a:pt x="1706650" y="1294117"/>
                  <a:pt x="1733107" y="1279419"/>
                </a:cubicBezTo>
                <a:cubicBezTo>
                  <a:pt x="1752702" y="1268533"/>
                  <a:pt x="1796902" y="1258154"/>
                  <a:pt x="1796902" y="1258154"/>
                </a:cubicBezTo>
                <a:cubicBezTo>
                  <a:pt x="1853609" y="1261698"/>
                  <a:pt x="1910487" y="1263132"/>
                  <a:pt x="1967023" y="1268786"/>
                </a:cubicBezTo>
                <a:cubicBezTo>
                  <a:pt x="1986090" y="1270693"/>
                  <a:pt x="2022025" y="1283576"/>
                  <a:pt x="2041451" y="1290051"/>
                </a:cubicBezTo>
                <a:cubicBezTo>
                  <a:pt x="2048539" y="1300684"/>
                  <a:pt x="2052737" y="1313966"/>
                  <a:pt x="2062716" y="1321949"/>
                </a:cubicBezTo>
                <a:cubicBezTo>
                  <a:pt x="2071468" y="1328951"/>
                  <a:pt x="2084589" y="1327570"/>
                  <a:pt x="2094614" y="1332582"/>
                </a:cubicBezTo>
                <a:cubicBezTo>
                  <a:pt x="2106043" y="1338297"/>
                  <a:pt x="2115879" y="1346759"/>
                  <a:pt x="2126511" y="1353847"/>
                </a:cubicBezTo>
                <a:cubicBezTo>
                  <a:pt x="2133599" y="1364479"/>
                  <a:pt x="2137798" y="1377761"/>
                  <a:pt x="2147776" y="1385744"/>
                </a:cubicBezTo>
                <a:cubicBezTo>
                  <a:pt x="2156528" y="1392745"/>
                  <a:pt x="2171749" y="1388452"/>
                  <a:pt x="2179674" y="1396377"/>
                </a:cubicBezTo>
                <a:cubicBezTo>
                  <a:pt x="2184760" y="1401463"/>
                  <a:pt x="2200846" y="1470435"/>
                  <a:pt x="2200939" y="1470805"/>
                </a:cubicBezTo>
                <a:cubicBezTo>
                  <a:pt x="2204483" y="1534600"/>
                  <a:pt x="2211572" y="1598297"/>
                  <a:pt x="2211572" y="1662191"/>
                </a:cubicBezTo>
                <a:cubicBezTo>
                  <a:pt x="2211572" y="1740244"/>
                  <a:pt x="2207163" y="1818303"/>
                  <a:pt x="2200939" y="1896107"/>
                </a:cubicBezTo>
                <a:cubicBezTo>
                  <a:pt x="2200045" y="1907279"/>
                  <a:pt x="2195319" y="1917980"/>
                  <a:pt x="2190307" y="1928005"/>
                </a:cubicBezTo>
                <a:cubicBezTo>
                  <a:pt x="2184592" y="1939435"/>
                  <a:pt x="2176130" y="1949270"/>
                  <a:pt x="2169042" y="1959902"/>
                </a:cubicBezTo>
                <a:cubicBezTo>
                  <a:pt x="2152973" y="2024177"/>
                  <a:pt x="2163029" y="1988573"/>
                  <a:pt x="2137144" y="2066228"/>
                </a:cubicBezTo>
                <a:cubicBezTo>
                  <a:pt x="2133600" y="2076861"/>
                  <a:pt x="2132728" y="2088801"/>
                  <a:pt x="2126511" y="2098126"/>
                </a:cubicBezTo>
                <a:lnTo>
                  <a:pt x="2105246" y="2130023"/>
                </a:lnTo>
                <a:cubicBezTo>
                  <a:pt x="2101702" y="2151288"/>
                  <a:pt x="2088691" y="2173090"/>
                  <a:pt x="2094614" y="2193819"/>
                </a:cubicBezTo>
                <a:cubicBezTo>
                  <a:pt x="2097693" y="2204595"/>
                  <a:pt x="2117760" y="2197450"/>
                  <a:pt x="2126511" y="2204451"/>
                </a:cubicBezTo>
                <a:cubicBezTo>
                  <a:pt x="2151558" y="2224488"/>
                  <a:pt x="2140135" y="2243161"/>
                  <a:pt x="2169042" y="2257614"/>
                </a:cubicBezTo>
                <a:cubicBezTo>
                  <a:pt x="2189091" y="2267638"/>
                  <a:pt x="2211572" y="2271791"/>
                  <a:pt x="2232837" y="2278879"/>
                </a:cubicBezTo>
                <a:cubicBezTo>
                  <a:pt x="2243470" y="2282423"/>
                  <a:pt x="2255410" y="2283295"/>
                  <a:pt x="2264735" y="2289512"/>
                </a:cubicBezTo>
                <a:cubicBezTo>
                  <a:pt x="2286000" y="2303689"/>
                  <a:pt x="2304284" y="2323960"/>
                  <a:pt x="2328530" y="2332042"/>
                </a:cubicBezTo>
                <a:lnTo>
                  <a:pt x="2392325" y="2353307"/>
                </a:lnTo>
                <a:cubicBezTo>
                  <a:pt x="2402958" y="2356851"/>
                  <a:pt x="2414898" y="2357723"/>
                  <a:pt x="2424223" y="2363940"/>
                </a:cubicBezTo>
                <a:lnTo>
                  <a:pt x="2488018" y="2406470"/>
                </a:lnTo>
                <a:cubicBezTo>
                  <a:pt x="2491562" y="2417103"/>
                  <a:pt x="2490726" y="2430443"/>
                  <a:pt x="2498651" y="2438368"/>
                </a:cubicBezTo>
                <a:cubicBezTo>
                  <a:pt x="2516723" y="2456440"/>
                  <a:pt x="2562446" y="2480898"/>
                  <a:pt x="2562446" y="2480898"/>
                </a:cubicBezTo>
                <a:lnTo>
                  <a:pt x="2594344" y="2576591"/>
                </a:lnTo>
                <a:lnTo>
                  <a:pt x="2604976" y="2608489"/>
                </a:lnTo>
                <a:cubicBezTo>
                  <a:pt x="2608520" y="2682917"/>
                  <a:pt x="2609894" y="2757479"/>
                  <a:pt x="2615609" y="2831772"/>
                </a:cubicBezTo>
                <a:cubicBezTo>
                  <a:pt x="2619963" y="2888369"/>
                  <a:pt x="2625785" y="2872476"/>
                  <a:pt x="2636874" y="2916833"/>
                </a:cubicBezTo>
                <a:cubicBezTo>
                  <a:pt x="2649407" y="2966964"/>
                  <a:pt x="2649133" y="2990388"/>
                  <a:pt x="2658139" y="3044423"/>
                </a:cubicBezTo>
                <a:cubicBezTo>
                  <a:pt x="2661171" y="3062616"/>
                  <a:pt x="2669134" y="3108944"/>
                  <a:pt x="2679404" y="3129484"/>
                </a:cubicBezTo>
                <a:cubicBezTo>
                  <a:pt x="2685119" y="3140914"/>
                  <a:pt x="2690690" y="3153399"/>
                  <a:pt x="2700669" y="3161382"/>
                </a:cubicBezTo>
                <a:cubicBezTo>
                  <a:pt x="2709421" y="3168383"/>
                  <a:pt x="2721934" y="3168470"/>
                  <a:pt x="2732567" y="3172014"/>
                </a:cubicBezTo>
                <a:cubicBezTo>
                  <a:pt x="2743200" y="3179102"/>
                  <a:pt x="2751686" y="3193279"/>
                  <a:pt x="2764465" y="3193279"/>
                </a:cubicBezTo>
                <a:cubicBezTo>
                  <a:pt x="2786880" y="3193279"/>
                  <a:pt x="2828260" y="3172014"/>
                  <a:pt x="2828260" y="3172014"/>
                </a:cubicBezTo>
                <a:cubicBezTo>
                  <a:pt x="2854986" y="3091839"/>
                  <a:pt x="2815827" y="3187555"/>
                  <a:pt x="2870790" y="3118851"/>
                </a:cubicBezTo>
                <a:cubicBezTo>
                  <a:pt x="2877791" y="3110099"/>
                  <a:pt x="2874422" y="3095706"/>
                  <a:pt x="2881423" y="3086954"/>
                </a:cubicBezTo>
                <a:cubicBezTo>
                  <a:pt x="2889406" y="3076976"/>
                  <a:pt x="2903342" y="3073672"/>
                  <a:pt x="2913321" y="3065689"/>
                </a:cubicBezTo>
                <a:cubicBezTo>
                  <a:pt x="2955022" y="3032328"/>
                  <a:pt x="2911088" y="3052255"/>
                  <a:pt x="2966483" y="3033791"/>
                </a:cubicBezTo>
                <a:cubicBezTo>
                  <a:pt x="3014193" y="2986083"/>
                  <a:pt x="2957535" y="3036399"/>
                  <a:pt x="3019646" y="3001893"/>
                </a:cubicBezTo>
                <a:cubicBezTo>
                  <a:pt x="3041987" y="2989481"/>
                  <a:pt x="3083442" y="2959363"/>
                  <a:pt x="3083442" y="2959363"/>
                </a:cubicBezTo>
                <a:cubicBezTo>
                  <a:pt x="3090530" y="2948730"/>
                  <a:pt x="3093871" y="2934238"/>
                  <a:pt x="3104707" y="2927465"/>
                </a:cubicBezTo>
                <a:cubicBezTo>
                  <a:pt x="3123715" y="2915585"/>
                  <a:pt x="3149851" y="2918634"/>
                  <a:pt x="3168502" y="2906200"/>
                </a:cubicBezTo>
                <a:cubicBezTo>
                  <a:pt x="3209725" y="2878718"/>
                  <a:pt x="3188277" y="2888976"/>
                  <a:pt x="3232297" y="2874302"/>
                </a:cubicBezTo>
                <a:cubicBezTo>
                  <a:pt x="3239385" y="2863670"/>
                  <a:pt x="3243584" y="2850388"/>
                  <a:pt x="3253562" y="2842405"/>
                </a:cubicBezTo>
                <a:cubicBezTo>
                  <a:pt x="3262314" y="2835404"/>
                  <a:pt x="3275435" y="2836784"/>
                  <a:pt x="3285460" y="2831772"/>
                </a:cubicBezTo>
                <a:cubicBezTo>
                  <a:pt x="3367901" y="2790551"/>
                  <a:pt x="3269085" y="2826597"/>
                  <a:pt x="3349255" y="2799875"/>
                </a:cubicBezTo>
                <a:cubicBezTo>
                  <a:pt x="3386371" y="2762759"/>
                  <a:pt x="3361011" y="2781778"/>
                  <a:pt x="3434316" y="2757344"/>
                </a:cubicBezTo>
                <a:lnTo>
                  <a:pt x="3466214" y="2746712"/>
                </a:lnTo>
                <a:lnTo>
                  <a:pt x="3498111" y="2736079"/>
                </a:lnTo>
                <a:cubicBezTo>
                  <a:pt x="3501655" y="2746712"/>
                  <a:pt x="3508744" y="2756769"/>
                  <a:pt x="3508744" y="2767977"/>
                </a:cubicBezTo>
                <a:cubicBezTo>
                  <a:pt x="3508744" y="2802215"/>
                  <a:pt x="3490706" y="2804812"/>
                  <a:pt x="3466214" y="2821140"/>
                </a:cubicBezTo>
                <a:cubicBezTo>
                  <a:pt x="3459126" y="2831772"/>
                  <a:pt x="3452932" y="2843059"/>
                  <a:pt x="3444949" y="2853037"/>
                </a:cubicBezTo>
                <a:cubicBezTo>
                  <a:pt x="3438687" y="2860865"/>
                  <a:pt x="3428841" y="2865706"/>
                  <a:pt x="3423683" y="2874302"/>
                </a:cubicBezTo>
                <a:cubicBezTo>
                  <a:pt x="3417917" y="2883913"/>
                  <a:pt x="3416595" y="2895567"/>
                  <a:pt x="3413051" y="2906200"/>
                </a:cubicBezTo>
                <a:cubicBezTo>
                  <a:pt x="3467402" y="2924317"/>
                  <a:pt x="3423846" y="2919124"/>
                  <a:pt x="3476846" y="2895568"/>
                </a:cubicBezTo>
                <a:cubicBezTo>
                  <a:pt x="3497330" y="2886464"/>
                  <a:pt x="3540642" y="2874302"/>
                  <a:pt x="3540642" y="2874302"/>
                </a:cubicBezTo>
                <a:cubicBezTo>
                  <a:pt x="3554819" y="2877846"/>
                  <a:pt x="3575654" y="2872404"/>
                  <a:pt x="3583172" y="2884935"/>
                </a:cubicBezTo>
                <a:cubicBezTo>
                  <a:pt x="3590690" y="2897466"/>
                  <a:pt x="3580645" y="2915306"/>
                  <a:pt x="3572539" y="2927465"/>
                </a:cubicBezTo>
                <a:cubicBezTo>
                  <a:pt x="3558637" y="2948317"/>
                  <a:pt x="3519376" y="2980628"/>
                  <a:pt x="3519376" y="2980628"/>
                </a:cubicBezTo>
                <a:cubicBezTo>
                  <a:pt x="3512372" y="3001642"/>
                  <a:pt x="3506218" y="3029432"/>
                  <a:pt x="3487479" y="3044423"/>
                </a:cubicBezTo>
                <a:cubicBezTo>
                  <a:pt x="3478727" y="3051424"/>
                  <a:pt x="3466214" y="3051512"/>
                  <a:pt x="3455581" y="3055056"/>
                </a:cubicBezTo>
                <a:cubicBezTo>
                  <a:pt x="3452037" y="3065689"/>
                  <a:pt x="3450715" y="3077343"/>
                  <a:pt x="3444949" y="3086954"/>
                </a:cubicBezTo>
                <a:cubicBezTo>
                  <a:pt x="3430354" y="3111278"/>
                  <a:pt x="3416875" y="3110488"/>
                  <a:pt x="3391786" y="3118851"/>
                </a:cubicBezTo>
                <a:cubicBezTo>
                  <a:pt x="3333681" y="3206010"/>
                  <a:pt x="3430851" y="3078054"/>
                  <a:pt x="3264195" y="3161382"/>
                </a:cubicBezTo>
                <a:cubicBezTo>
                  <a:pt x="3241336" y="3172812"/>
                  <a:pt x="3221665" y="3225177"/>
                  <a:pt x="3221665" y="3225177"/>
                </a:cubicBezTo>
                <a:cubicBezTo>
                  <a:pt x="3218121" y="3239354"/>
                  <a:pt x="3220161" y="3256296"/>
                  <a:pt x="3211032" y="3267707"/>
                </a:cubicBezTo>
                <a:cubicBezTo>
                  <a:pt x="3204031" y="3276459"/>
                  <a:pt x="3188745" y="3272574"/>
                  <a:pt x="3179135" y="3278340"/>
                </a:cubicBezTo>
                <a:cubicBezTo>
                  <a:pt x="3170539" y="3283498"/>
                  <a:pt x="3165697" y="3293343"/>
                  <a:pt x="3157869" y="3299605"/>
                </a:cubicBezTo>
                <a:cubicBezTo>
                  <a:pt x="3147891" y="3307588"/>
                  <a:pt x="3136604" y="3313782"/>
                  <a:pt x="3125972" y="3320870"/>
                </a:cubicBezTo>
                <a:cubicBezTo>
                  <a:pt x="3122428" y="3331503"/>
                  <a:pt x="3121556" y="3343443"/>
                  <a:pt x="3115339" y="3352768"/>
                </a:cubicBezTo>
                <a:cubicBezTo>
                  <a:pt x="3085406" y="3397667"/>
                  <a:pt x="3061897" y="3384942"/>
                  <a:pt x="3019646" y="3427195"/>
                </a:cubicBezTo>
                <a:cubicBezTo>
                  <a:pt x="2990456" y="3456386"/>
                  <a:pt x="3007891" y="3445291"/>
                  <a:pt x="2966483" y="3459093"/>
                </a:cubicBezTo>
                <a:cubicBezTo>
                  <a:pt x="2889356" y="3561931"/>
                  <a:pt x="2975751" y="3463547"/>
                  <a:pt x="2902688" y="3512256"/>
                </a:cubicBezTo>
                <a:cubicBezTo>
                  <a:pt x="2890177" y="3520597"/>
                  <a:pt x="2882659" y="3534922"/>
                  <a:pt x="2870790" y="3544154"/>
                </a:cubicBezTo>
                <a:cubicBezTo>
                  <a:pt x="2850616" y="3559845"/>
                  <a:pt x="2828260" y="3572507"/>
                  <a:pt x="2806995" y="3586684"/>
                </a:cubicBezTo>
                <a:cubicBezTo>
                  <a:pt x="2796362" y="3593772"/>
                  <a:pt x="2787220" y="3603908"/>
                  <a:pt x="2775097" y="3607949"/>
                </a:cubicBezTo>
                <a:lnTo>
                  <a:pt x="2711302" y="3629214"/>
                </a:lnTo>
                <a:cubicBezTo>
                  <a:pt x="2638182" y="3677961"/>
                  <a:pt x="2671753" y="3663662"/>
                  <a:pt x="2615609" y="3682377"/>
                </a:cubicBezTo>
                <a:cubicBezTo>
                  <a:pt x="2608521" y="3703642"/>
                  <a:pt x="2593028" y="3723795"/>
                  <a:pt x="2594344" y="3746172"/>
                </a:cubicBezTo>
                <a:cubicBezTo>
                  <a:pt x="2597888" y="3806423"/>
                  <a:pt x="2598970" y="3866870"/>
                  <a:pt x="2604976" y="3926926"/>
                </a:cubicBezTo>
                <a:cubicBezTo>
                  <a:pt x="2606091" y="3938078"/>
                  <a:pt x="2612891" y="3947950"/>
                  <a:pt x="2615609" y="3958823"/>
                </a:cubicBezTo>
                <a:cubicBezTo>
                  <a:pt x="2619992" y="3976355"/>
                  <a:pt x="2621859" y="3994454"/>
                  <a:pt x="2626242" y="4011986"/>
                </a:cubicBezTo>
                <a:cubicBezTo>
                  <a:pt x="2628960" y="4022859"/>
                  <a:pt x="2633925" y="4033071"/>
                  <a:pt x="2636874" y="4043884"/>
                </a:cubicBezTo>
                <a:cubicBezTo>
                  <a:pt x="2644564" y="4072080"/>
                  <a:pt x="2654006" y="4100012"/>
                  <a:pt x="2658139" y="4128944"/>
                </a:cubicBezTo>
                <a:cubicBezTo>
                  <a:pt x="2661683" y="4153753"/>
                  <a:pt x="2663137" y="4178953"/>
                  <a:pt x="2668772" y="4203372"/>
                </a:cubicBezTo>
                <a:cubicBezTo>
                  <a:pt x="2673812" y="4225214"/>
                  <a:pt x="2690037" y="4267168"/>
                  <a:pt x="2690037" y="4267168"/>
                </a:cubicBezTo>
                <a:cubicBezTo>
                  <a:pt x="2693581" y="4316786"/>
                  <a:pt x="2695176" y="4366583"/>
                  <a:pt x="2700669" y="4416023"/>
                </a:cubicBezTo>
                <a:cubicBezTo>
                  <a:pt x="2702894" y="4436051"/>
                  <a:pt x="2715214" y="4470288"/>
                  <a:pt x="2721935" y="4490451"/>
                </a:cubicBezTo>
                <a:cubicBezTo>
                  <a:pt x="2725633" y="4527433"/>
                  <a:pt x="2732206" y="4616597"/>
                  <a:pt x="2743200" y="4660572"/>
                </a:cubicBezTo>
                <a:cubicBezTo>
                  <a:pt x="2748637" y="4682318"/>
                  <a:pt x="2752031" y="4705717"/>
                  <a:pt x="2764465" y="4724368"/>
                </a:cubicBezTo>
                <a:lnTo>
                  <a:pt x="2785730" y="4756265"/>
                </a:lnTo>
                <a:cubicBezTo>
                  <a:pt x="2794094" y="4781357"/>
                  <a:pt x="2793301" y="4794832"/>
                  <a:pt x="2817628" y="4809428"/>
                </a:cubicBezTo>
                <a:cubicBezTo>
                  <a:pt x="2827238" y="4815194"/>
                  <a:pt x="2839501" y="4815049"/>
                  <a:pt x="2849525" y="4820061"/>
                </a:cubicBezTo>
                <a:cubicBezTo>
                  <a:pt x="2986418" y="4888508"/>
                  <a:pt x="2641088" y="4841068"/>
                  <a:pt x="3136604" y="4851958"/>
                </a:cubicBezTo>
                <a:lnTo>
                  <a:pt x="3848986" y="4862591"/>
                </a:lnTo>
                <a:cubicBezTo>
                  <a:pt x="3948223" y="4859047"/>
                  <a:pt x="4047579" y="4857965"/>
                  <a:pt x="4146697" y="4851958"/>
                </a:cubicBezTo>
                <a:cubicBezTo>
                  <a:pt x="4164736" y="4850865"/>
                  <a:pt x="4181788" y="4841326"/>
                  <a:pt x="4199860" y="4841326"/>
                </a:cubicBezTo>
                <a:cubicBezTo>
                  <a:pt x="4277912" y="4841326"/>
                  <a:pt x="4355804" y="4848414"/>
                  <a:pt x="4433776" y="4851958"/>
                </a:cubicBezTo>
                <a:lnTo>
                  <a:pt x="5454502" y="4830693"/>
                </a:lnTo>
                <a:cubicBezTo>
                  <a:pt x="5465696" y="4830133"/>
                  <a:pt x="5475305" y="4821646"/>
                  <a:pt x="5486400" y="4820061"/>
                </a:cubicBezTo>
                <a:cubicBezTo>
                  <a:pt x="5525153" y="4814525"/>
                  <a:pt x="5564479" y="4814002"/>
                  <a:pt x="5603358" y="4809428"/>
                </a:cubicBezTo>
                <a:cubicBezTo>
                  <a:pt x="5624769" y="4806909"/>
                  <a:pt x="5645599" y="4799222"/>
                  <a:pt x="5667153" y="4798795"/>
                </a:cubicBezTo>
                <a:lnTo>
                  <a:pt x="6677246" y="4788163"/>
                </a:lnTo>
                <a:cubicBezTo>
                  <a:pt x="6737497" y="4784619"/>
                  <a:pt x="6797944" y="4783536"/>
                  <a:pt x="6858000" y="4777530"/>
                </a:cubicBezTo>
                <a:cubicBezTo>
                  <a:pt x="6869152" y="4776415"/>
                  <a:pt x="6879121" y="4769977"/>
                  <a:pt x="6889897" y="4766898"/>
                </a:cubicBezTo>
                <a:cubicBezTo>
                  <a:pt x="6903948" y="4762883"/>
                  <a:pt x="6918251" y="4759809"/>
                  <a:pt x="6932428" y="4756265"/>
                </a:cubicBezTo>
                <a:cubicBezTo>
                  <a:pt x="6943060" y="4742088"/>
                  <a:pt x="6957128" y="4729928"/>
                  <a:pt x="6964325" y="4713735"/>
                </a:cubicBezTo>
                <a:cubicBezTo>
                  <a:pt x="6971665" y="4697221"/>
                  <a:pt x="6973606" y="4678593"/>
                  <a:pt x="6974958" y="4660572"/>
                </a:cubicBezTo>
                <a:cubicBezTo>
                  <a:pt x="6984251" y="4536671"/>
                  <a:pt x="6986694" y="4412316"/>
                  <a:pt x="6996223" y="4288433"/>
                </a:cubicBezTo>
                <a:cubicBezTo>
                  <a:pt x="6997344" y="4273863"/>
                  <a:pt x="7002656" y="4259899"/>
                  <a:pt x="7006855" y="4245902"/>
                </a:cubicBezTo>
                <a:cubicBezTo>
                  <a:pt x="7013296" y="4224432"/>
                  <a:pt x="7028121" y="4182107"/>
                  <a:pt x="7028121" y="4182107"/>
                </a:cubicBezTo>
                <a:lnTo>
                  <a:pt x="7049386" y="4054516"/>
                </a:lnTo>
                <a:lnTo>
                  <a:pt x="7060018" y="3990721"/>
                </a:lnTo>
                <a:cubicBezTo>
                  <a:pt x="7063562" y="3824144"/>
                  <a:pt x="7065680" y="3657531"/>
                  <a:pt x="7070651" y="3490991"/>
                </a:cubicBezTo>
                <a:cubicBezTo>
                  <a:pt x="7071900" y="3449161"/>
                  <a:pt x="7083452" y="3207829"/>
                  <a:pt x="7091916" y="3140116"/>
                </a:cubicBezTo>
                <a:cubicBezTo>
                  <a:pt x="7093306" y="3128995"/>
                  <a:pt x="7099831" y="3119092"/>
                  <a:pt x="7102549" y="3108219"/>
                </a:cubicBezTo>
                <a:cubicBezTo>
                  <a:pt x="7106932" y="3090687"/>
                  <a:pt x="7110625" y="3072946"/>
                  <a:pt x="7113181" y="3055056"/>
                </a:cubicBezTo>
                <a:cubicBezTo>
                  <a:pt x="7117720" y="3023285"/>
                  <a:pt x="7120270" y="2991261"/>
                  <a:pt x="7123814" y="2959363"/>
                </a:cubicBezTo>
                <a:cubicBezTo>
                  <a:pt x="7120270" y="2838861"/>
                  <a:pt x="7116528" y="2718364"/>
                  <a:pt x="7113181" y="2597856"/>
                </a:cubicBezTo>
                <a:cubicBezTo>
                  <a:pt x="7109440" y="2463182"/>
                  <a:pt x="7108531" y="2328412"/>
                  <a:pt x="7102549" y="2193819"/>
                </a:cubicBezTo>
                <a:cubicBezTo>
                  <a:pt x="7101436" y="2168782"/>
                  <a:pt x="7095228" y="2144232"/>
                  <a:pt x="7091916" y="2119391"/>
                </a:cubicBezTo>
                <a:cubicBezTo>
                  <a:pt x="7088139" y="2091067"/>
                  <a:pt x="7083870" y="2062787"/>
                  <a:pt x="7081283" y="2034330"/>
                </a:cubicBezTo>
                <a:cubicBezTo>
                  <a:pt x="7076779" y="1984790"/>
                  <a:pt x="7074195" y="1935093"/>
                  <a:pt x="7070651" y="1885475"/>
                </a:cubicBezTo>
                <a:cubicBezTo>
                  <a:pt x="7067107" y="1676368"/>
                  <a:pt x="7064996" y="1467232"/>
                  <a:pt x="7060018" y="1258154"/>
                </a:cubicBezTo>
                <a:cubicBezTo>
                  <a:pt x="7057907" y="1169504"/>
                  <a:pt x="7056959" y="1080692"/>
                  <a:pt x="7049386" y="992340"/>
                </a:cubicBezTo>
                <a:cubicBezTo>
                  <a:pt x="7046299" y="956328"/>
                  <a:pt x="7028121" y="886014"/>
                  <a:pt x="7028121" y="886014"/>
                </a:cubicBezTo>
                <a:cubicBezTo>
                  <a:pt x="7024577" y="829307"/>
                  <a:pt x="7022875" y="772455"/>
                  <a:pt x="7017488" y="715893"/>
                </a:cubicBezTo>
                <a:cubicBezTo>
                  <a:pt x="7015775" y="697902"/>
                  <a:pt x="7010088" y="680510"/>
                  <a:pt x="7006855" y="662730"/>
                </a:cubicBezTo>
                <a:cubicBezTo>
                  <a:pt x="7002999" y="641519"/>
                  <a:pt x="7000451" y="620075"/>
                  <a:pt x="6996223" y="598935"/>
                </a:cubicBezTo>
                <a:cubicBezTo>
                  <a:pt x="6993357" y="584606"/>
                  <a:pt x="6988456" y="570734"/>
                  <a:pt x="6985590" y="556405"/>
                </a:cubicBezTo>
                <a:cubicBezTo>
                  <a:pt x="6965051" y="453708"/>
                  <a:pt x="6984735" y="530436"/>
                  <a:pt x="6964325" y="418182"/>
                </a:cubicBezTo>
                <a:cubicBezTo>
                  <a:pt x="6961711" y="403804"/>
                  <a:pt x="6956559" y="389980"/>
                  <a:pt x="6953693" y="375651"/>
                </a:cubicBezTo>
                <a:cubicBezTo>
                  <a:pt x="6939772" y="306047"/>
                  <a:pt x="6948889" y="326938"/>
                  <a:pt x="6932428" y="269326"/>
                </a:cubicBezTo>
                <a:cubicBezTo>
                  <a:pt x="6929349" y="258549"/>
                  <a:pt x="6928970" y="246038"/>
                  <a:pt x="6921795" y="237428"/>
                </a:cubicBezTo>
                <a:cubicBezTo>
                  <a:pt x="6910450" y="223814"/>
                  <a:pt x="6893685" y="215830"/>
                  <a:pt x="6879265" y="205530"/>
                </a:cubicBezTo>
                <a:cubicBezTo>
                  <a:pt x="6868866" y="198102"/>
                  <a:pt x="6859581" y="188023"/>
                  <a:pt x="6847367" y="184265"/>
                </a:cubicBezTo>
                <a:cubicBezTo>
                  <a:pt x="6792212" y="167294"/>
                  <a:pt x="6714301" y="159658"/>
                  <a:pt x="6655981" y="152368"/>
                </a:cubicBezTo>
                <a:cubicBezTo>
                  <a:pt x="6641804" y="148824"/>
                  <a:pt x="6627716" y="144905"/>
                  <a:pt x="6613451" y="141735"/>
                </a:cubicBezTo>
                <a:cubicBezTo>
                  <a:pt x="6319847" y="76487"/>
                  <a:pt x="6109334" y="136884"/>
                  <a:pt x="5730949" y="141735"/>
                </a:cubicBezTo>
                <a:cubicBezTo>
                  <a:pt x="5045080" y="256050"/>
                  <a:pt x="5579411" y="170706"/>
                  <a:pt x="3763925" y="141735"/>
                </a:cubicBezTo>
                <a:cubicBezTo>
                  <a:pt x="3731253" y="141214"/>
                  <a:pt x="3700838" y="122597"/>
                  <a:pt x="3668232" y="120470"/>
                </a:cubicBezTo>
                <a:cubicBezTo>
                  <a:pt x="3537328" y="111933"/>
                  <a:pt x="3405963" y="113381"/>
                  <a:pt x="3274828" y="109837"/>
                </a:cubicBezTo>
                <a:cubicBezTo>
                  <a:pt x="3203944" y="102749"/>
                  <a:pt x="3132030" y="102543"/>
                  <a:pt x="3062176" y="88572"/>
                </a:cubicBezTo>
                <a:cubicBezTo>
                  <a:pt x="2931276" y="62392"/>
                  <a:pt x="2991631" y="72418"/>
                  <a:pt x="2881423" y="56675"/>
                </a:cubicBezTo>
                <a:cubicBezTo>
                  <a:pt x="2860238" y="49613"/>
                  <a:pt x="2828355" y="38079"/>
                  <a:pt x="2806995" y="35409"/>
                </a:cubicBezTo>
                <a:cubicBezTo>
                  <a:pt x="2764647" y="30116"/>
                  <a:pt x="2721934" y="28321"/>
                  <a:pt x="2679404" y="24777"/>
                </a:cubicBezTo>
                <a:cubicBezTo>
                  <a:pt x="2665227" y="21233"/>
                  <a:pt x="2651340" y="16211"/>
                  <a:pt x="2636874" y="14144"/>
                </a:cubicBezTo>
                <a:cubicBezTo>
                  <a:pt x="2428585" y="-15612"/>
                  <a:pt x="2195926" y="10204"/>
                  <a:pt x="1998921" y="14144"/>
                </a:cubicBezTo>
                <a:cubicBezTo>
                  <a:pt x="1979729" y="17983"/>
                  <a:pt x="1897841" y="34955"/>
                  <a:pt x="1881962" y="35409"/>
                </a:cubicBezTo>
                <a:cubicBezTo>
                  <a:pt x="1655199" y="41888"/>
                  <a:pt x="1428307" y="42498"/>
                  <a:pt x="1201479" y="46042"/>
                </a:cubicBezTo>
                <a:cubicBezTo>
                  <a:pt x="1180214" y="49586"/>
                  <a:pt x="1158728" y="51998"/>
                  <a:pt x="1137683" y="56675"/>
                </a:cubicBezTo>
                <a:cubicBezTo>
                  <a:pt x="1065888" y="72629"/>
                  <a:pt x="1152934" y="71541"/>
                  <a:pt x="1031358" y="77940"/>
                </a:cubicBezTo>
                <a:cubicBezTo>
                  <a:pt x="921583" y="83718"/>
                  <a:pt x="811619" y="85028"/>
                  <a:pt x="701749" y="88572"/>
                </a:cubicBezTo>
                <a:cubicBezTo>
                  <a:pt x="691116" y="92116"/>
                  <a:pt x="680153" y="94790"/>
                  <a:pt x="669851" y="99205"/>
                </a:cubicBezTo>
                <a:cubicBezTo>
                  <a:pt x="620230" y="120471"/>
                  <a:pt x="624031" y="129633"/>
                  <a:pt x="563525" y="141735"/>
                </a:cubicBezTo>
                <a:cubicBezTo>
                  <a:pt x="545804" y="145279"/>
                  <a:pt x="528188" y="149397"/>
                  <a:pt x="510362" y="152368"/>
                </a:cubicBezTo>
                <a:cubicBezTo>
                  <a:pt x="456330" y="161373"/>
                  <a:pt x="432901" y="161101"/>
                  <a:pt x="382772" y="173633"/>
                </a:cubicBezTo>
                <a:cubicBezTo>
                  <a:pt x="371899" y="176351"/>
                  <a:pt x="361747" y="181547"/>
                  <a:pt x="350874" y="184265"/>
                </a:cubicBezTo>
                <a:cubicBezTo>
                  <a:pt x="333342" y="188648"/>
                  <a:pt x="315146" y="190143"/>
                  <a:pt x="297711" y="194898"/>
                </a:cubicBezTo>
                <a:cubicBezTo>
                  <a:pt x="276086" y="200796"/>
                  <a:pt x="233916" y="216163"/>
                  <a:pt x="233916" y="216163"/>
                </a:cubicBezTo>
                <a:cubicBezTo>
                  <a:pt x="183280" y="292117"/>
                  <a:pt x="197585" y="255164"/>
                  <a:pt x="180753" y="322489"/>
                </a:cubicBezTo>
                <a:cubicBezTo>
                  <a:pt x="184297" y="372107"/>
                  <a:pt x="186178" y="421873"/>
                  <a:pt x="191386" y="471344"/>
                </a:cubicBezTo>
                <a:cubicBezTo>
                  <a:pt x="193278" y="489317"/>
                  <a:pt x="202018" y="506435"/>
                  <a:pt x="202018" y="524507"/>
                </a:cubicBezTo>
                <a:cubicBezTo>
                  <a:pt x="202018" y="637976"/>
                  <a:pt x="200809" y="751672"/>
                  <a:pt x="191386" y="864749"/>
                </a:cubicBezTo>
                <a:cubicBezTo>
                  <a:pt x="190070" y="880544"/>
                  <a:pt x="176558" y="892795"/>
                  <a:pt x="170121" y="907279"/>
                </a:cubicBezTo>
                <a:cubicBezTo>
                  <a:pt x="162369" y="924720"/>
                  <a:pt x="155207" y="942444"/>
                  <a:pt x="148855" y="960442"/>
                </a:cubicBezTo>
                <a:cubicBezTo>
                  <a:pt x="133934" y="1002717"/>
                  <a:pt x="106325" y="1088033"/>
                  <a:pt x="106325" y="1088033"/>
                </a:cubicBezTo>
                <a:cubicBezTo>
                  <a:pt x="102781" y="1109298"/>
                  <a:pt x="100370" y="1130783"/>
                  <a:pt x="95693" y="1151828"/>
                </a:cubicBezTo>
                <a:cubicBezTo>
                  <a:pt x="93262" y="1162769"/>
                  <a:pt x="85440" y="1172525"/>
                  <a:pt x="85060" y="1183726"/>
                </a:cubicBezTo>
                <a:cubicBezTo>
                  <a:pt x="78335" y="1382118"/>
                  <a:pt x="80351" y="1580731"/>
                  <a:pt x="74428" y="1779149"/>
                </a:cubicBezTo>
                <a:cubicBezTo>
                  <a:pt x="71591" y="1874185"/>
                  <a:pt x="69886" y="1871745"/>
                  <a:pt x="53162" y="1938637"/>
                </a:cubicBezTo>
                <a:cubicBezTo>
                  <a:pt x="49618" y="1970535"/>
                  <a:pt x="47069" y="2002559"/>
                  <a:pt x="42530" y="2034330"/>
                </a:cubicBezTo>
                <a:cubicBezTo>
                  <a:pt x="39974" y="2052220"/>
                  <a:pt x="34868" y="2069667"/>
                  <a:pt x="31897" y="2087493"/>
                </a:cubicBezTo>
                <a:cubicBezTo>
                  <a:pt x="405" y="2276445"/>
                  <a:pt x="48893" y="2023781"/>
                  <a:pt x="0" y="2268247"/>
                </a:cubicBezTo>
                <a:cubicBezTo>
                  <a:pt x="3544" y="2410014"/>
                  <a:pt x="1786" y="2552014"/>
                  <a:pt x="10632" y="2693549"/>
                </a:cubicBezTo>
                <a:cubicBezTo>
                  <a:pt x="12455" y="2722718"/>
                  <a:pt x="24809" y="2750256"/>
                  <a:pt x="31897" y="2778609"/>
                </a:cubicBezTo>
                <a:lnTo>
                  <a:pt x="42530" y="2821140"/>
                </a:lnTo>
                <a:cubicBezTo>
                  <a:pt x="46074" y="2888479"/>
                  <a:pt x="47562" y="2955958"/>
                  <a:pt x="53162" y="3023158"/>
                </a:cubicBezTo>
                <a:cubicBezTo>
                  <a:pt x="54849" y="3043406"/>
                  <a:pt x="68963" y="3096990"/>
                  <a:pt x="74428" y="3118851"/>
                </a:cubicBezTo>
                <a:cubicBezTo>
                  <a:pt x="77972" y="3164926"/>
                  <a:pt x="80222" y="3211118"/>
                  <a:pt x="85060" y="3257075"/>
                </a:cubicBezTo>
                <a:cubicBezTo>
                  <a:pt x="87317" y="3278515"/>
                  <a:pt x="94100" y="3299371"/>
                  <a:pt x="95693" y="3320870"/>
                </a:cubicBezTo>
                <a:cubicBezTo>
                  <a:pt x="121161" y="3664693"/>
                  <a:pt x="91198" y="3438269"/>
                  <a:pt x="116958" y="3618582"/>
                </a:cubicBezTo>
                <a:cubicBezTo>
                  <a:pt x="120502" y="3756805"/>
                  <a:pt x="121013" y="3895139"/>
                  <a:pt x="127590" y="4033251"/>
                </a:cubicBezTo>
                <a:cubicBezTo>
                  <a:pt x="128123" y="4044446"/>
                  <a:pt x="135144" y="4054372"/>
                  <a:pt x="138223" y="4065149"/>
                </a:cubicBezTo>
                <a:cubicBezTo>
                  <a:pt x="142237" y="4079200"/>
                  <a:pt x="144841" y="4093628"/>
                  <a:pt x="148855" y="4107679"/>
                </a:cubicBezTo>
                <a:cubicBezTo>
                  <a:pt x="179373" y="4214494"/>
                  <a:pt x="136868" y="4049100"/>
                  <a:pt x="170121" y="4182107"/>
                </a:cubicBezTo>
                <a:cubicBezTo>
                  <a:pt x="173665" y="4341595"/>
                  <a:pt x="167505" y="4501595"/>
                  <a:pt x="180753" y="4660572"/>
                </a:cubicBezTo>
                <a:cubicBezTo>
                  <a:pt x="182002" y="4675557"/>
                  <a:pt x="203025" y="4680918"/>
                  <a:pt x="212651" y="4692470"/>
                </a:cubicBezTo>
                <a:cubicBezTo>
                  <a:pt x="235018" y="4719311"/>
                  <a:pt x="233397" y="4736005"/>
                  <a:pt x="265814" y="4756265"/>
                </a:cubicBezTo>
                <a:cubicBezTo>
                  <a:pt x="281999" y="4766380"/>
                  <a:pt x="301039" y="4771008"/>
                  <a:pt x="318976" y="4777530"/>
                </a:cubicBezTo>
                <a:cubicBezTo>
                  <a:pt x="421649" y="4814866"/>
                  <a:pt x="388143" y="4799153"/>
                  <a:pt x="542260" y="4809428"/>
                </a:cubicBezTo>
                <a:cubicBezTo>
                  <a:pt x="616748" y="4834258"/>
                  <a:pt x="554984" y="4818323"/>
                  <a:pt x="701749" y="4809428"/>
                </a:cubicBezTo>
                <a:cubicBezTo>
                  <a:pt x="776125" y="4804920"/>
                  <a:pt x="850604" y="4802339"/>
                  <a:pt x="925032" y="4798795"/>
                </a:cubicBezTo>
                <a:cubicBezTo>
                  <a:pt x="935665" y="4795251"/>
                  <a:pt x="950416" y="4797283"/>
                  <a:pt x="956930" y="4788163"/>
                </a:cubicBezTo>
                <a:cubicBezTo>
                  <a:pt x="969959" y="4769923"/>
                  <a:pt x="978195" y="4724368"/>
                  <a:pt x="978195" y="4724368"/>
                </a:cubicBezTo>
                <a:cubicBezTo>
                  <a:pt x="981739" y="4618042"/>
                  <a:pt x="982392" y="4511581"/>
                  <a:pt x="988828" y="4405391"/>
                </a:cubicBezTo>
                <a:cubicBezTo>
                  <a:pt x="1000581" y="4211471"/>
                  <a:pt x="999460" y="4434871"/>
                  <a:pt x="999460" y="4362861"/>
                </a:cubicBezTo>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 rechteckige Legende 6"/>
          <p:cNvSpPr/>
          <p:nvPr/>
        </p:nvSpPr>
        <p:spPr>
          <a:xfrm>
            <a:off x="3203848" y="1052736"/>
            <a:ext cx="2530928" cy="1338535"/>
          </a:xfrm>
          <a:prstGeom prst="wedgeRoundRectCallout">
            <a:avLst>
              <a:gd name="adj1" fmla="val -31155"/>
              <a:gd name="adj2" fmla="val 86972"/>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„Wären Sie – in Ihrer Profession, in Ihrer Aufgabe – gerne </a:t>
            </a:r>
            <a:r>
              <a:rPr lang="de-DE" sz="2000" b="1" i="1" dirty="0" smtClean="0">
                <a:solidFill>
                  <a:schemeClr val="tx1"/>
                </a:solidFill>
              </a:rPr>
              <a:t>kompetent?“</a:t>
            </a:r>
            <a:endParaRPr lang="de-DE" sz="2000" b="1" i="1" dirty="0">
              <a:solidFill>
                <a:schemeClr val="tx1"/>
              </a:solidFill>
            </a:endParaRPr>
          </a:p>
        </p:txBody>
      </p:sp>
      <p:sp>
        <p:nvSpPr>
          <p:cNvPr id="8" name="Freihandform 7"/>
          <p:cNvSpPr/>
          <p:nvPr/>
        </p:nvSpPr>
        <p:spPr>
          <a:xfrm>
            <a:off x="2030613" y="2519916"/>
            <a:ext cx="3062382" cy="3892557"/>
          </a:xfrm>
          <a:custGeom>
            <a:avLst/>
            <a:gdLst>
              <a:gd name="connsiteX0" fmla="*/ 149061 w 3062382"/>
              <a:gd name="connsiteY0" fmla="*/ 3572540 h 3892557"/>
              <a:gd name="connsiteX1" fmla="*/ 170327 w 3062382"/>
              <a:gd name="connsiteY1" fmla="*/ 3306726 h 3892557"/>
              <a:gd name="connsiteX2" fmla="*/ 180959 w 3062382"/>
              <a:gd name="connsiteY2" fmla="*/ 3274828 h 3892557"/>
              <a:gd name="connsiteX3" fmla="*/ 202224 w 3062382"/>
              <a:gd name="connsiteY3" fmla="*/ 3051544 h 3892557"/>
              <a:gd name="connsiteX4" fmla="*/ 212857 w 3062382"/>
              <a:gd name="connsiteY4" fmla="*/ 3009014 h 3892557"/>
              <a:gd name="connsiteX5" fmla="*/ 202224 w 3062382"/>
              <a:gd name="connsiteY5" fmla="*/ 2913321 h 3892557"/>
              <a:gd name="connsiteX6" fmla="*/ 191592 w 3062382"/>
              <a:gd name="connsiteY6" fmla="*/ 2881424 h 3892557"/>
              <a:gd name="connsiteX7" fmla="*/ 180959 w 3062382"/>
              <a:gd name="connsiteY7" fmla="*/ 2775098 h 3892557"/>
              <a:gd name="connsiteX8" fmla="*/ 159694 w 3062382"/>
              <a:gd name="connsiteY8" fmla="*/ 2732568 h 3892557"/>
              <a:gd name="connsiteX9" fmla="*/ 127796 w 3062382"/>
              <a:gd name="connsiteY9" fmla="*/ 2668772 h 3892557"/>
              <a:gd name="connsiteX10" fmla="*/ 106531 w 3062382"/>
              <a:gd name="connsiteY10" fmla="*/ 2626242 h 3892557"/>
              <a:gd name="connsiteX11" fmla="*/ 53368 w 3062382"/>
              <a:gd name="connsiteY11" fmla="*/ 2573079 h 3892557"/>
              <a:gd name="connsiteX12" fmla="*/ 21471 w 3062382"/>
              <a:gd name="connsiteY12" fmla="*/ 2530549 h 3892557"/>
              <a:gd name="connsiteX13" fmla="*/ 206 w 3062382"/>
              <a:gd name="connsiteY13" fmla="*/ 2466754 h 3892557"/>
              <a:gd name="connsiteX14" fmla="*/ 21471 w 3062382"/>
              <a:gd name="connsiteY14" fmla="*/ 2317898 h 3892557"/>
              <a:gd name="connsiteX15" fmla="*/ 32103 w 3062382"/>
              <a:gd name="connsiteY15" fmla="*/ 2211572 h 3892557"/>
              <a:gd name="connsiteX16" fmla="*/ 42736 w 3062382"/>
              <a:gd name="connsiteY16" fmla="*/ 2179675 h 3892557"/>
              <a:gd name="connsiteX17" fmla="*/ 64001 w 3062382"/>
              <a:gd name="connsiteY17" fmla="*/ 2062717 h 3892557"/>
              <a:gd name="connsiteX18" fmla="*/ 74634 w 3062382"/>
              <a:gd name="connsiteY18" fmla="*/ 1594884 h 3892557"/>
              <a:gd name="connsiteX19" fmla="*/ 85266 w 3062382"/>
              <a:gd name="connsiteY19" fmla="*/ 1552354 h 3892557"/>
              <a:gd name="connsiteX20" fmla="*/ 117164 w 3062382"/>
              <a:gd name="connsiteY20" fmla="*/ 1456661 h 3892557"/>
              <a:gd name="connsiteX21" fmla="*/ 127796 w 3062382"/>
              <a:gd name="connsiteY21" fmla="*/ 1424763 h 3892557"/>
              <a:gd name="connsiteX22" fmla="*/ 149061 w 3062382"/>
              <a:gd name="connsiteY22" fmla="*/ 1339703 h 3892557"/>
              <a:gd name="connsiteX23" fmla="*/ 159694 w 3062382"/>
              <a:gd name="connsiteY23" fmla="*/ 1286540 h 3892557"/>
              <a:gd name="connsiteX24" fmla="*/ 170327 w 3062382"/>
              <a:gd name="connsiteY24" fmla="*/ 1244010 h 3892557"/>
              <a:gd name="connsiteX25" fmla="*/ 180959 w 3062382"/>
              <a:gd name="connsiteY25" fmla="*/ 1063256 h 3892557"/>
              <a:gd name="connsiteX26" fmla="*/ 212857 w 3062382"/>
              <a:gd name="connsiteY26" fmla="*/ 1041991 h 3892557"/>
              <a:gd name="connsiteX27" fmla="*/ 244754 w 3062382"/>
              <a:gd name="connsiteY27" fmla="*/ 1010093 h 3892557"/>
              <a:gd name="connsiteX28" fmla="*/ 308550 w 3062382"/>
              <a:gd name="connsiteY28" fmla="*/ 967563 h 3892557"/>
              <a:gd name="connsiteX29" fmla="*/ 329815 w 3062382"/>
              <a:gd name="connsiteY29" fmla="*/ 935665 h 3892557"/>
              <a:gd name="connsiteX30" fmla="*/ 361713 w 3062382"/>
              <a:gd name="connsiteY30" fmla="*/ 925033 h 3892557"/>
              <a:gd name="connsiteX31" fmla="*/ 404243 w 3062382"/>
              <a:gd name="connsiteY31" fmla="*/ 903768 h 3892557"/>
              <a:gd name="connsiteX32" fmla="*/ 436140 w 3062382"/>
              <a:gd name="connsiteY32" fmla="*/ 882503 h 3892557"/>
              <a:gd name="connsiteX33" fmla="*/ 457406 w 3062382"/>
              <a:gd name="connsiteY33" fmla="*/ 861237 h 3892557"/>
              <a:gd name="connsiteX34" fmla="*/ 489303 w 3062382"/>
              <a:gd name="connsiteY34" fmla="*/ 850605 h 3892557"/>
              <a:gd name="connsiteX35" fmla="*/ 553099 w 3062382"/>
              <a:gd name="connsiteY35" fmla="*/ 808075 h 3892557"/>
              <a:gd name="connsiteX36" fmla="*/ 584996 w 3062382"/>
              <a:gd name="connsiteY36" fmla="*/ 786810 h 3892557"/>
              <a:gd name="connsiteX37" fmla="*/ 606261 w 3062382"/>
              <a:gd name="connsiteY37" fmla="*/ 765544 h 3892557"/>
              <a:gd name="connsiteX38" fmla="*/ 680689 w 3062382"/>
              <a:gd name="connsiteY38" fmla="*/ 744279 h 3892557"/>
              <a:gd name="connsiteX39" fmla="*/ 712587 w 3062382"/>
              <a:gd name="connsiteY39" fmla="*/ 723014 h 3892557"/>
              <a:gd name="connsiteX40" fmla="*/ 776382 w 3062382"/>
              <a:gd name="connsiteY40" fmla="*/ 691117 h 3892557"/>
              <a:gd name="connsiteX41" fmla="*/ 818913 w 3062382"/>
              <a:gd name="connsiteY41" fmla="*/ 637954 h 3892557"/>
              <a:gd name="connsiteX42" fmla="*/ 850810 w 3062382"/>
              <a:gd name="connsiteY42" fmla="*/ 606056 h 3892557"/>
              <a:gd name="connsiteX43" fmla="*/ 861443 w 3062382"/>
              <a:gd name="connsiteY43" fmla="*/ 382772 h 3892557"/>
              <a:gd name="connsiteX44" fmla="*/ 903973 w 3062382"/>
              <a:gd name="connsiteY44" fmla="*/ 318977 h 3892557"/>
              <a:gd name="connsiteX45" fmla="*/ 957136 w 3062382"/>
              <a:gd name="connsiteY45" fmla="*/ 223284 h 3892557"/>
              <a:gd name="connsiteX46" fmla="*/ 978401 w 3062382"/>
              <a:gd name="connsiteY46" fmla="*/ 191386 h 3892557"/>
              <a:gd name="connsiteX47" fmla="*/ 1010299 w 3062382"/>
              <a:gd name="connsiteY47" fmla="*/ 127591 h 3892557"/>
              <a:gd name="connsiteX48" fmla="*/ 1020931 w 3062382"/>
              <a:gd name="connsiteY48" fmla="*/ 95693 h 3892557"/>
              <a:gd name="connsiteX49" fmla="*/ 1116624 w 3062382"/>
              <a:gd name="connsiteY49" fmla="*/ 42531 h 3892557"/>
              <a:gd name="connsiteX50" fmla="*/ 1169787 w 3062382"/>
              <a:gd name="connsiteY50" fmla="*/ 31898 h 3892557"/>
              <a:gd name="connsiteX51" fmla="*/ 1233582 w 3062382"/>
              <a:gd name="connsiteY51" fmla="*/ 10633 h 3892557"/>
              <a:gd name="connsiteX52" fmla="*/ 1265480 w 3062382"/>
              <a:gd name="connsiteY52" fmla="*/ 0 h 3892557"/>
              <a:gd name="connsiteX53" fmla="*/ 1393071 w 3062382"/>
              <a:gd name="connsiteY53" fmla="*/ 10633 h 3892557"/>
              <a:gd name="connsiteX54" fmla="*/ 1456866 w 3062382"/>
              <a:gd name="connsiteY54" fmla="*/ 31898 h 3892557"/>
              <a:gd name="connsiteX55" fmla="*/ 1531294 w 3062382"/>
              <a:gd name="connsiteY55" fmla="*/ 116958 h 3892557"/>
              <a:gd name="connsiteX56" fmla="*/ 1563192 w 3062382"/>
              <a:gd name="connsiteY56" fmla="*/ 212651 h 3892557"/>
              <a:gd name="connsiteX57" fmla="*/ 1573824 w 3062382"/>
              <a:gd name="connsiteY57" fmla="*/ 244549 h 3892557"/>
              <a:gd name="connsiteX58" fmla="*/ 1605722 w 3062382"/>
              <a:gd name="connsiteY58" fmla="*/ 276447 h 3892557"/>
              <a:gd name="connsiteX59" fmla="*/ 1626987 w 3062382"/>
              <a:gd name="connsiteY59" fmla="*/ 340242 h 3892557"/>
              <a:gd name="connsiteX60" fmla="*/ 1637620 w 3062382"/>
              <a:gd name="connsiteY60" fmla="*/ 372140 h 3892557"/>
              <a:gd name="connsiteX61" fmla="*/ 1658885 w 3062382"/>
              <a:gd name="connsiteY61" fmla="*/ 818707 h 3892557"/>
              <a:gd name="connsiteX62" fmla="*/ 1669517 w 3062382"/>
              <a:gd name="connsiteY62" fmla="*/ 903768 h 3892557"/>
              <a:gd name="connsiteX63" fmla="*/ 1722680 w 3062382"/>
              <a:gd name="connsiteY63" fmla="*/ 956931 h 3892557"/>
              <a:gd name="connsiteX64" fmla="*/ 1797108 w 3062382"/>
              <a:gd name="connsiteY64" fmla="*/ 1052624 h 3892557"/>
              <a:gd name="connsiteX65" fmla="*/ 1829006 w 3062382"/>
              <a:gd name="connsiteY65" fmla="*/ 1063256 h 3892557"/>
              <a:gd name="connsiteX66" fmla="*/ 1935331 w 3062382"/>
              <a:gd name="connsiteY66" fmla="*/ 1084521 h 3892557"/>
              <a:gd name="connsiteX67" fmla="*/ 1977861 w 3062382"/>
              <a:gd name="connsiteY67" fmla="*/ 1105786 h 3892557"/>
              <a:gd name="connsiteX68" fmla="*/ 2009759 w 3062382"/>
              <a:gd name="connsiteY68" fmla="*/ 1116419 h 3892557"/>
              <a:gd name="connsiteX69" fmla="*/ 2041657 w 3062382"/>
              <a:gd name="connsiteY69" fmla="*/ 1180214 h 3892557"/>
              <a:gd name="connsiteX70" fmla="*/ 2052289 w 3062382"/>
              <a:gd name="connsiteY70" fmla="*/ 1329070 h 3892557"/>
              <a:gd name="connsiteX71" fmla="*/ 2062922 w 3062382"/>
              <a:gd name="connsiteY71" fmla="*/ 1371600 h 3892557"/>
              <a:gd name="connsiteX72" fmla="*/ 2094820 w 3062382"/>
              <a:gd name="connsiteY72" fmla="*/ 1477926 h 3892557"/>
              <a:gd name="connsiteX73" fmla="*/ 2105452 w 3062382"/>
              <a:gd name="connsiteY73" fmla="*/ 1509824 h 3892557"/>
              <a:gd name="connsiteX74" fmla="*/ 2116085 w 3062382"/>
              <a:gd name="connsiteY74" fmla="*/ 1669312 h 3892557"/>
              <a:gd name="connsiteX75" fmla="*/ 2158615 w 3062382"/>
              <a:gd name="connsiteY75" fmla="*/ 1679944 h 3892557"/>
              <a:gd name="connsiteX76" fmla="*/ 2190513 w 3062382"/>
              <a:gd name="connsiteY76" fmla="*/ 1690577 h 3892557"/>
              <a:gd name="connsiteX77" fmla="*/ 2254308 w 3062382"/>
              <a:gd name="connsiteY77" fmla="*/ 1669312 h 3892557"/>
              <a:gd name="connsiteX78" fmla="*/ 2318103 w 3062382"/>
              <a:gd name="connsiteY78" fmla="*/ 1626782 h 3892557"/>
              <a:gd name="connsiteX79" fmla="*/ 2350001 w 3062382"/>
              <a:gd name="connsiteY79" fmla="*/ 1605517 h 3892557"/>
              <a:gd name="connsiteX80" fmla="*/ 2403164 w 3062382"/>
              <a:gd name="connsiteY80" fmla="*/ 1573619 h 3892557"/>
              <a:gd name="connsiteX81" fmla="*/ 2626447 w 3062382"/>
              <a:gd name="connsiteY81" fmla="*/ 1573619 h 3892557"/>
              <a:gd name="connsiteX82" fmla="*/ 2690243 w 3062382"/>
              <a:gd name="connsiteY82" fmla="*/ 1552354 h 3892557"/>
              <a:gd name="connsiteX83" fmla="*/ 2807201 w 3062382"/>
              <a:gd name="connsiteY83" fmla="*/ 1562986 h 3892557"/>
              <a:gd name="connsiteX84" fmla="*/ 2828466 w 3062382"/>
              <a:gd name="connsiteY84" fmla="*/ 1531089 h 3892557"/>
              <a:gd name="connsiteX85" fmla="*/ 2881629 w 3062382"/>
              <a:gd name="connsiteY85" fmla="*/ 1573619 h 3892557"/>
              <a:gd name="connsiteX86" fmla="*/ 2913527 w 3062382"/>
              <a:gd name="connsiteY86" fmla="*/ 1594884 h 3892557"/>
              <a:gd name="connsiteX87" fmla="*/ 2934792 w 3062382"/>
              <a:gd name="connsiteY87" fmla="*/ 1626782 h 3892557"/>
              <a:gd name="connsiteX88" fmla="*/ 2966689 w 3062382"/>
              <a:gd name="connsiteY88" fmla="*/ 1637414 h 3892557"/>
              <a:gd name="connsiteX89" fmla="*/ 2998587 w 3062382"/>
              <a:gd name="connsiteY89" fmla="*/ 1669312 h 3892557"/>
              <a:gd name="connsiteX90" fmla="*/ 3030485 w 3062382"/>
              <a:gd name="connsiteY90" fmla="*/ 1733107 h 3892557"/>
              <a:gd name="connsiteX91" fmla="*/ 3062382 w 3062382"/>
              <a:gd name="connsiteY91" fmla="*/ 1807535 h 3892557"/>
              <a:gd name="connsiteX92" fmla="*/ 3030485 w 3062382"/>
              <a:gd name="connsiteY92" fmla="*/ 1871331 h 3892557"/>
              <a:gd name="connsiteX93" fmla="*/ 2998587 w 3062382"/>
              <a:gd name="connsiteY93" fmla="*/ 1892596 h 3892557"/>
              <a:gd name="connsiteX94" fmla="*/ 2924159 w 3062382"/>
              <a:gd name="connsiteY94" fmla="*/ 1924493 h 3892557"/>
              <a:gd name="connsiteX95" fmla="*/ 2892261 w 3062382"/>
              <a:gd name="connsiteY95" fmla="*/ 1945758 h 3892557"/>
              <a:gd name="connsiteX96" fmla="*/ 2860364 w 3062382"/>
              <a:gd name="connsiteY96" fmla="*/ 1956391 h 3892557"/>
              <a:gd name="connsiteX97" fmla="*/ 2828466 w 3062382"/>
              <a:gd name="connsiteY97" fmla="*/ 1988289 h 3892557"/>
              <a:gd name="connsiteX98" fmla="*/ 2764671 w 3062382"/>
              <a:gd name="connsiteY98" fmla="*/ 2083982 h 3892557"/>
              <a:gd name="connsiteX99" fmla="*/ 2743406 w 3062382"/>
              <a:gd name="connsiteY99" fmla="*/ 2115879 h 3892557"/>
              <a:gd name="connsiteX100" fmla="*/ 2700875 w 3062382"/>
              <a:gd name="connsiteY100" fmla="*/ 2158410 h 3892557"/>
              <a:gd name="connsiteX101" fmla="*/ 2668978 w 3062382"/>
              <a:gd name="connsiteY101" fmla="*/ 2190307 h 3892557"/>
              <a:gd name="connsiteX102" fmla="*/ 2637080 w 3062382"/>
              <a:gd name="connsiteY102" fmla="*/ 2211572 h 3892557"/>
              <a:gd name="connsiteX103" fmla="*/ 2562652 w 3062382"/>
              <a:gd name="connsiteY103" fmla="*/ 2264735 h 3892557"/>
              <a:gd name="connsiteX104" fmla="*/ 2530754 w 3062382"/>
              <a:gd name="connsiteY104" fmla="*/ 2275368 h 3892557"/>
              <a:gd name="connsiteX105" fmla="*/ 2498857 w 3062382"/>
              <a:gd name="connsiteY105" fmla="*/ 2307265 h 3892557"/>
              <a:gd name="connsiteX106" fmla="*/ 2466959 w 3062382"/>
              <a:gd name="connsiteY106" fmla="*/ 2317898 h 3892557"/>
              <a:gd name="connsiteX107" fmla="*/ 2435061 w 3062382"/>
              <a:gd name="connsiteY107" fmla="*/ 2360428 h 3892557"/>
              <a:gd name="connsiteX108" fmla="*/ 2392531 w 3062382"/>
              <a:gd name="connsiteY108" fmla="*/ 2424224 h 3892557"/>
              <a:gd name="connsiteX109" fmla="*/ 2371266 w 3062382"/>
              <a:gd name="connsiteY109" fmla="*/ 2488019 h 3892557"/>
              <a:gd name="connsiteX110" fmla="*/ 2360634 w 3062382"/>
              <a:gd name="connsiteY110" fmla="*/ 2583712 h 3892557"/>
              <a:gd name="connsiteX111" fmla="*/ 2350001 w 3062382"/>
              <a:gd name="connsiteY111" fmla="*/ 2615610 h 3892557"/>
              <a:gd name="connsiteX112" fmla="*/ 2318103 w 3062382"/>
              <a:gd name="connsiteY112" fmla="*/ 2636875 h 3892557"/>
              <a:gd name="connsiteX113" fmla="*/ 2275573 w 3062382"/>
              <a:gd name="connsiteY113" fmla="*/ 2700670 h 3892557"/>
              <a:gd name="connsiteX114" fmla="*/ 2254308 w 3062382"/>
              <a:gd name="connsiteY114" fmla="*/ 2732568 h 3892557"/>
              <a:gd name="connsiteX115" fmla="*/ 2222410 w 3062382"/>
              <a:gd name="connsiteY115" fmla="*/ 2806996 h 3892557"/>
              <a:gd name="connsiteX116" fmla="*/ 2201145 w 3062382"/>
              <a:gd name="connsiteY116" fmla="*/ 2892056 h 3892557"/>
              <a:gd name="connsiteX117" fmla="*/ 2211778 w 3062382"/>
              <a:gd name="connsiteY117" fmla="*/ 3147237 h 3892557"/>
              <a:gd name="connsiteX118" fmla="*/ 2222410 w 3062382"/>
              <a:gd name="connsiteY118" fmla="*/ 3189768 h 3892557"/>
              <a:gd name="connsiteX119" fmla="*/ 2243675 w 3062382"/>
              <a:gd name="connsiteY119" fmla="*/ 3264196 h 3892557"/>
              <a:gd name="connsiteX120" fmla="*/ 2264940 w 3062382"/>
              <a:gd name="connsiteY120" fmla="*/ 3444949 h 3892557"/>
              <a:gd name="connsiteX121" fmla="*/ 2243675 w 3062382"/>
              <a:gd name="connsiteY121" fmla="*/ 3572540 h 3892557"/>
              <a:gd name="connsiteX122" fmla="*/ 2222410 w 3062382"/>
              <a:gd name="connsiteY122" fmla="*/ 3604437 h 3892557"/>
              <a:gd name="connsiteX123" fmla="*/ 2158615 w 3062382"/>
              <a:gd name="connsiteY123" fmla="*/ 3732028 h 3892557"/>
              <a:gd name="connsiteX124" fmla="*/ 2126717 w 3062382"/>
              <a:gd name="connsiteY124" fmla="*/ 3742661 h 3892557"/>
              <a:gd name="connsiteX125" fmla="*/ 2094820 w 3062382"/>
              <a:gd name="connsiteY125" fmla="*/ 3774558 h 3892557"/>
              <a:gd name="connsiteX126" fmla="*/ 1977861 w 3062382"/>
              <a:gd name="connsiteY126" fmla="*/ 3795824 h 3892557"/>
              <a:gd name="connsiteX127" fmla="*/ 1945964 w 3062382"/>
              <a:gd name="connsiteY127" fmla="*/ 3806456 h 3892557"/>
              <a:gd name="connsiteX128" fmla="*/ 1818373 w 3062382"/>
              <a:gd name="connsiteY128" fmla="*/ 3827721 h 3892557"/>
              <a:gd name="connsiteX129" fmla="*/ 1733313 w 3062382"/>
              <a:gd name="connsiteY129" fmla="*/ 3848986 h 3892557"/>
              <a:gd name="connsiteX130" fmla="*/ 1701415 w 3062382"/>
              <a:gd name="connsiteY130" fmla="*/ 3859619 h 3892557"/>
              <a:gd name="connsiteX131" fmla="*/ 1616354 w 3062382"/>
              <a:gd name="connsiteY131" fmla="*/ 3870251 h 3892557"/>
              <a:gd name="connsiteX132" fmla="*/ 1573824 w 3062382"/>
              <a:gd name="connsiteY132" fmla="*/ 3880884 h 3892557"/>
              <a:gd name="connsiteX133" fmla="*/ 1201685 w 3062382"/>
              <a:gd name="connsiteY133" fmla="*/ 3880884 h 3892557"/>
              <a:gd name="connsiteX134" fmla="*/ 829545 w 3062382"/>
              <a:gd name="connsiteY134" fmla="*/ 3870251 h 3892557"/>
              <a:gd name="connsiteX135" fmla="*/ 787015 w 3062382"/>
              <a:gd name="connsiteY135" fmla="*/ 3859619 h 3892557"/>
              <a:gd name="connsiteX136" fmla="*/ 733852 w 3062382"/>
              <a:gd name="connsiteY136" fmla="*/ 3848986 h 3892557"/>
              <a:gd name="connsiteX137" fmla="*/ 680689 w 3062382"/>
              <a:gd name="connsiteY137" fmla="*/ 3817089 h 3892557"/>
              <a:gd name="connsiteX138" fmla="*/ 648792 w 3062382"/>
              <a:gd name="connsiteY138" fmla="*/ 3806456 h 3892557"/>
              <a:gd name="connsiteX139" fmla="*/ 563731 w 3062382"/>
              <a:gd name="connsiteY139" fmla="*/ 3785191 h 3892557"/>
              <a:gd name="connsiteX140" fmla="*/ 329815 w 3062382"/>
              <a:gd name="connsiteY140" fmla="*/ 3763926 h 3892557"/>
              <a:gd name="connsiteX141" fmla="*/ 287285 w 3062382"/>
              <a:gd name="connsiteY141" fmla="*/ 3753293 h 3892557"/>
              <a:gd name="connsiteX142" fmla="*/ 255387 w 3062382"/>
              <a:gd name="connsiteY142" fmla="*/ 3732028 h 3892557"/>
              <a:gd name="connsiteX143" fmla="*/ 223489 w 3062382"/>
              <a:gd name="connsiteY143" fmla="*/ 3721396 h 3892557"/>
              <a:gd name="connsiteX144" fmla="*/ 191592 w 3062382"/>
              <a:gd name="connsiteY144" fmla="*/ 3700131 h 3892557"/>
              <a:gd name="connsiteX145" fmla="*/ 149061 w 3062382"/>
              <a:gd name="connsiteY145" fmla="*/ 3657600 h 3892557"/>
              <a:gd name="connsiteX146" fmla="*/ 138429 w 3062382"/>
              <a:gd name="connsiteY146" fmla="*/ 3604437 h 3892557"/>
              <a:gd name="connsiteX147" fmla="*/ 149061 w 3062382"/>
              <a:gd name="connsiteY147" fmla="*/ 3572540 h 389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3062382" h="3892557">
                <a:moveTo>
                  <a:pt x="149061" y="3572540"/>
                </a:moveTo>
                <a:cubicBezTo>
                  <a:pt x="154377" y="3522922"/>
                  <a:pt x="153683" y="3389945"/>
                  <a:pt x="170327" y="3306726"/>
                </a:cubicBezTo>
                <a:cubicBezTo>
                  <a:pt x="172525" y="3295736"/>
                  <a:pt x="177415" y="3285461"/>
                  <a:pt x="180959" y="3274828"/>
                </a:cubicBezTo>
                <a:cubicBezTo>
                  <a:pt x="186221" y="3206431"/>
                  <a:pt x="190537" y="3121665"/>
                  <a:pt x="202224" y="3051544"/>
                </a:cubicBezTo>
                <a:cubicBezTo>
                  <a:pt x="204626" y="3037130"/>
                  <a:pt x="209313" y="3023191"/>
                  <a:pt x="212857" y="3009014"/>
                </a:cubicBezTo>
                <a:cubicBezTo>
                  <a:pt x="209313" y="2977116"/>
                  <a:pt x="207500" y="2944978"/>
                  <a:pt x="202224" y="2913321"/>
                </a:cubicBezTo>
                <a:cubicBezTo>
                  <a:pt x="200382" y="2902266"/>
                  <a:pt x="193296" y="2892501"/>
                  <a:pt x="191592" y="2881424"/>
                </a:cubicBezTo>
                <a:cubicBezTo>
                  <a:pt x="186176" y="2846219"/>
                  <a:pt x="188422" y="2809926"/>
                  <a:pt x="180959" y="2775098"/>
                </a:cubicBezTo>
                <a:cubicBezTo>
                  <a:pt x="177638" y="2759600"/>
                  <a:pt x="165938" y="2747136"/>
                  <a:pt x="159694" y="2732568"/>
                </a:cubicBezTo>
                <a:cubicBezTo>
                  <a:pt x="117920" y="2635097"/>
                  <a:pt x="186176" y="2770938"/>
                  <a:pt x="127796" y="2668772"/>
                </a:cubicBezTo>
                <a:cubicBezTo>
                  <a:pt x="119932" y="2655010"/>
                  <a:pt x="116262" y="2638753"/>
                  <a:pt x="106531" y="2626242"/>
                </a:cubicBezTo>
                <a:cubicBezTo>
                  <a:pt x="91145" y="2606460"/>
                  <a:pt x="68405" y="2593128"/>
                  <a:pt x="53368" y="2573079"/>
                </a:cubicBezTo>
                <a:lnTo>
                  <a:pt x="21471" y="2530549"/>
                </a:lnTo>
                <a:cubicBezTo>
                  <a:pt x="14383" y="2509284"/>
                  <a:pt x="-2024" y="2489058"/>
                  <a:pt x="206" y="2466754"/>
                </a:cubicBezTo>
                <a:cubicBezTo>
                  <a:pt x="12292" y="2345887"/>
                  <a:pt x="2199" y="2394983"/>
                  <a:pt x="21471" y="2317898"/>
                </a:cubicBezTo>
                <a:cubicBezTo>
                  <a:pt x="25015" y="2282456"/>
                  <a:pt x="26687" y="2246777"/>
                  <a:pt x="32103" y="2211572"/>
                </a:cubicBezTo>
                <a:cubicBezTo>
                  <a:pt x="33807" y="2200495"/>
                  <a:pt x="40538" y="2190665"/>
                  <a:pt x="42736" y="2179675"/>
                </a:cubicBezTo>
                <a:cubicBezTo>
                  <a:pt x="80831" y="1989198"/>
                  <a:pt x="32481" y="2188792"/>
                  <a:pt x="64001" y="2062717"/>
                </a:cubicBezTo>
                <a:cubicBezTo>
                  <a:pt x="67545" y="1906773"/>
                  <a:pt x="68140" y="1750733"/>
                  <a:pt x="74634" y="1594884"/>
                </a:cubicBezTo>
                <a:cubicBezTo>
                  <a:pt x="75242" y="1580284"/>
                  <a:pt x="81067" y="1566351"/>
                  <a:pt x="85266" y="1552354"/>
                </a:cubicBezTo>
                <a:cubicBezTo>
                  <a:pt x="85289" y="1552276"/>
                  <a:pt x="111835" y="1472649"/>
                  <a:pt x="117164" y="1456661"/>
                </a:cubicBezTo>
                <a:cubicBezTo>
                  <a:pt x="120708" y="1446028"/>
                  <a:pt x="125598" y="1435753"/>
                  <a:pt x="127796" y="1424763"/>
                </a:cubicBezTo>
                <a:cubicBezTo>
                  <a:pt x="166989" y="1228808"/>
                  <a:pt x="116366" y="1470483"/>
                  <a:pt x="149061" y="1339703"/>
                </a:cubicBezTo>
                <a:cubicBezTo>
                  <a:pt x="153444" y="1322171"/>
                  <a:pt x="155773" y="1304182"/>
                  <a:pt x="159694" y="1286540"/>
                </a:cubicBezTo>
                <a:cubicBezTo>
                  <a:pt x="162864" y="1272275"/>
                  <a:pt x="166783" y="1258187"/>
                  <a:pt x="170327" y="1244010"/>
                </a:cubicBezTo>
                <a:cubicBezTo>
                  <a:pt x="173871" y="1183759"/>
                  <a:pt x="168525" y="1122317"/>
                  <a:pt x="180959" y="1063256"/>
                </a:cubicBezTo>
                <a:cubicBezTo>
                  <a:pt x="183592" y="1050751"/>
                  <a:pt x="203040" y="1050172"/>
                  <a:pt x="212857" y="1041991"/>
                </a:cubicBezTo>
                <a:cubicBezTo>
                  <a:pt x="224408" y="1032365"/>
                  <a:pt x="232885" y="1019325"/>
                  <a:pt x="244754" y="1010093"/>
                </a:cubicBezTo>
                <a:cubicBezTo>
                  <a:pt x="264928" y="994402"/>
                  <a:pt x="308550" y="967563"/>
                  <a:pt x="308550" y="967563"/>
                </a:cubicBezTo>
                <a:cubicBezTo>
                  <a:pt x="315638" y="956930"/>
                  <a:pt x="319836" y="943648"/>
                  <a:pt x="329815" y="935665"/>
                </a:cubicBezTo>
                <a:cubicBezTo>
                  <a:pt x="338567" y="928664"/>
                  <a:pt x="351411" y="929448"/>
                  <a:pt x="361713" y="925033"/>
                </a:cubicBezTo>
                <a:cubicBezTo>
                  <a:pt x="376281" y="918789"/>
                  <a:pt x="390481" y="911632"/>
                  <a:pt x="404243" y="903768"/>
                </a:cubicBezTo>
                <a:cubicBezTo>
                  <a:pt x="415338" y="897428"/>
                  <a:pt x="426162" y="890486"/>
                  <a:pt x="436140" y="882503"/>
                </a:cubicBezTo>
                <a:cubicBezTo>
                  <a:pt x="443968" y="876240"/>
                  <a:pt x="448810" y="866395"/>
                  <a:pt x="457406" y="861237"/>
                </a:cubicBezTo>
                <a:cubicBezTo>
                  <a:pt x="467016" y="855471"/>
                  <a:pt x="478671" y="854149"/>
                  <a:pt x="489303" y="850605"/>
                </a:cubicBezTo>
                <a:lnTo>
                  <a:pt x="553099" y="808075"/>
                </a:lnTo>
                <a:cubicBezTo>
                  <a:pt x="563731" y="800987"/>
                  <a:pt x="575960" y="795846"/>
                  <a:pt x="584996" y="786810"/>
                </a:cubicBezTo>
                <a:cubicBezTo>
                  <a:pt x="592084" y="779721"/>
                  <a:pt x="597665" y="770702"/>
                  <a:pt x="606261" y="765544"/>
                </a:cubicBezTo>
                <a:cubicBezTo>
                  <a:pt x="617153" y="759009"/>
                  <a:pt x="672750" y="746264"/>
                  <a:pt x="680689" y="744279"/>
                </a:cubicBezTo>
                <a:cubicBezTo>
                  <a:pt x="691322" y="737191"/>
                  <a:pt x="701157" y="728729"/>
                  <a:pt x="712587" y="723014"/>
                </a:cubicBezTo>
                <a:cubicBezTo>
                  <a:pt x="764993" y="696812"/>
                  <a:pt x="725600" y="731744"/>
                  <a:pt x="776382" y="691117"/>
                </a:cubicBezTo>
                <a:cubicBezTo>
                  <a:pt x="807310" y="666373"/>
                  <a:pt x="791286" y="671106"/>
                  <a:pt x="818913" y="637954"/>
                </a:cubicBezTo>
                <a:cubicBezTo>
                  <a:pt x="828539" y="626403"/>
                  <a:pt x="840178" y="616689"/>
                  <a:pt x="850810" y="606056"/>
                </a:cubicBezTo>
                <a:cubicBezTo>
                  <a:pt x="854354" y="531628"/>
                  <a:pt x="855255" y="457027"/>
                  <a:pt x="861443" y="382772"/>
                </a:cubicBezTo>
                <a:cubicBezTo>
                  <a:pt x="864697" y="343730"/>
                  <a:pt x="880429" y="349247"/>
                  <a:pt x="903973" y="318977"/>
                </a:cubicBezTo>
                <a:cubicBezTo>
                  <a:pt x="997837" y="198295"/>
                  <a:pt x="918635" y="300285"/>
                  <a:pt x="957136" y="223284"/>
                </a:cubicBezTo>
                <a:cubicBezTo>
                  <a:pt x="962851" y="211854"/>
                  <a:pt x="972686" y="202816"/>
                  <a:pt x="978401" y="191386"/>
                </a:cubicBezTo>
                <a:cubicBezTo>
                  <a:pt x="1022422" y="103345"/>
                  <a:pt x="949356" y="219007"/>
                  <a:pt x="1010299" y="127591"/>
                </a:cubicBezTo>
                <a:cubicBezTo>
                  <a:pt x="1013843" y="116958"/>
                  <a:pt x="1013006" y="103618"/>
                  <a:pt x="1020931" y="95693"/>
                </a:cubicBezTo>
                <a:cubicBezTo>
                  <a:pt x="1047329" y="69295"/>
                  <a:pt x="1080970" y="51445"/>
                  <a:pt x="1116624" y="42531"/>
                </a:cubicBezTo>
                <a:cubicBezTo>
                  <a:pt x="1134156" y="38148"/>
                  <a:pt x="1152352" y="36653"/>
                  <a:pt x="1169787" y="31898"/>
                </a:cubicBezTo>
                <a:cubicBezTo>
                  <a:pt x="1191412" y="26000"/>
                  <a:pt x="1212317" y="17721"/>
                  <a:pt x="1233582" y="10633"/>
                </a:cubicBezTo>
                <a:lnTo>
                  <a:pt x="1265480" y="0"/>
                </a:lnTo>
                <a:cubicBezTo>
                  <a:pt x="1308010" y="3544"/>
                  <a:pt x="1350974" y="3617"/>
                  <a:pt x="1393071" y="10633"/>
                </a:cubicBezTo>
                <a:cubicBezTo>
                  <a:pt x="1415181" y="14318"/>
                  <a:pt x="1456866" y="31898"/>
                  <a:pt x="1456866" y="31898"/>
                </a:cubicBezTo>
                <a:cubicBezTo>
                  <a:pt x="1506484" y="106326"/>
                  <a:pt x="1478131" y="81516"/>
                  <a:pt x="1531294" y="116958"/>
                </a:cubicBezTo>
                <a:lnTo>
                  <a:pt x="1563192" y="212651"/>
                </a:lnTo>
                <a:cubicBezTo>
                  <a:pt x="1566736" y="223284"/>
                  <a:pt x="1565899" y="236624"/>
                  <a:pt x="1573824" y="244549"/>
                </a:cubicBezTo>
                <a:lnTo>
                  <a:pt x="1605722" y="276447"/>
                </a:lnTo>
                <a:lnTo>
                  <a:pt x="1626987" y="340242"/>
                </a:lnTo>
                <a:lnTo>
                  <a:pt x="1637620" y="372140"/>
                </a:lnTo>
                <a:cubicBezTo>
                  <a:pt x="1646330" y="650862"/>
                  <a:pt x="1637914" y="629963"/>
                  <a:pt x="1658885" y="818707"/>
                </a:cubicBezTo>
                <a:cubicBezTo>
                  <a:pt x="1662040" y="847107"/>
                  <a:pt x="1657543" y="877824"/>
                  <a:pt x="1669517" y="903768"/>
                </a:cubicBezTo>
                <a:cubicBezTo>
                  <a:pt x="1680019" y="926523"/>
                  <a:pt x="1708779" y="936079"/>
                  <a:pt x="1722680" y="956931"/>
                </a:cubicBezTo>
                <a:cubicBezTo>
                  <a:pt x="1739578" y="982278"/>
                  <a:pt x="1767127" y="1032637"/>
                  <a:pt x="1797108" y="1052624"/>
                </a:cubicBezTo>
                <a:cubicBezTo>
                  <a:pt x="1806433" y="1058841"/>
                  <a:pt x="1818065" y="1060825"/>
                  <a:pt x="1829006" y="1063256"/>
                </a:cubicBezTo>
                <a:cubicBezTo>
                  <a:pt x="2063668" y="1115403"/>
                  <a:pt x="1765838" y="1042150"/>
                  <a:pt x="1935331" y="1084521"/>
                </a:cubicBezTo>
                <a:cubicBezTo>
                  <a:pt x="1949508" y="1091609"/>
                  <a:pt x="1963293" y="1099542"/>
                  <a:pt x="1977861" y="1105786"/>
                </a:cubicBezTo>
                <a:cubicBezTo>
                  <a:pt x="1988163" y="1110201"/>
                  <a:pt x="2001007" y="1109417"/>
                  <a:pt x="2009759" y="1116419"/>
                </a:cubicBezTo>
                <a:cubicBezTo>
                  <a:pt x="2028496" y="1131409"/>
                  <a:pt x="2034653" y="1159202"/>
                  <a:pt x="2041657" y="1180214"/>
                </a:cubicBezTo>
                <a:cubicBezTo>
                  <a:pt x="2045201" y="1229833"/>
                  <a:pt x="2046796" y="1279629"/>
                  <a:pt x="2052289" y="1329070"/>
                </a:cubicBezTo>
                <a:cubicBezTo>
                  <a:pt x="2053903" y="1343594"/>
                  <a:pt x="2060308" y="1357223"/>
                  <a:pt x="2062922" y="1371600"/>
                </a:cubicBezTo>
                <a:cubicBezTo>
                  <a:pt x="2080027" y="1465677"/>
                  <a:pt x="2057273" y="1421608"/>
                  <a:pt x="2094820" y="1477926"/>
                </a:cubicBezTo>
                <a:cubicBezTo>
                  <a:pt x="2098364" y="1488559"/>
                  <a:pt x="2104214" y="1498685"/>
                  <a:pt x="2105452" y="1509824"/>
                </a:cubicBezTo>
                <a:cubicBezTo>
                  <a:pt x="2111336" y="1562779"/>
                  <a:pt x="2100193" y="1618457"/>
                  <a:pt x="2116085" y="1669312"/>
                </a:cubicBezTo>
                <a:cubicBezTo>
                  <a:pt x="2120444" y="1683260"/>
                  <a:pt x="2144564" y="1675930"/>
                  <a:pt x="2158615" y="1679944"/>
                </a:cubicBezTo>
                <a:cubicBezTo>
                  <a:pt x="2169392" y="1683023"/>
                  <a:pt x="2179880" y="1687033"/>
                  <a:pt x="2190513" y="1690577"/>
                </a:cubicBezTo>
                <a:cubicBezTo>
                  <a:pt x="2211778" y="1683489"/>
                  <a:pt x="2235657" y="1681746"/>
                  <a:pt x="2254308" y="1669312"/>
                </a:cubicBezTo>
                <a:lnTo>
                  <a:pt x="2318103" y="1626782"/>
                </a:lnTo>
                <a:cubicBezTo>
                  <a:pt x="2328736" y="1619694"/>
                  <a:pt x="2340965" y="1614553"/>
                  <a:pt x="2350001" y="1605517"/>
                </a:cubicBezTo>
                <a:cubicBezTo>
                  <a:pt x="2379191" y="1576326"/>
                  <a:pt x="2361756" y="1587421"/>
                  <a:pt x="2403164" y="1573619"/>
                </a:cubicBezTo>
                <a:cubicBezTo>
                  <a:pt x="2503337" y="1587929"/>
                  <a:pt x="2499240" y="1592700"/>
                  <a:pt x="2626447" y="1573619"/>
                </a:cubicBezTo>
                <a:cubicBezTo>
                  <a:pt x="2648615" y="1570294"/>
                  <a:pt x="2690243" y="1552354"/>
                  <a:pt x="2690243" y="1552354"/>
                </a:cubicBezTo>
                <a:cubicBezTo>
                  <a:pt x="2771183" y="1579334"/>
                  <a:pt x="2732058" y="1578015"/>
                  <a:pt x="2807201" y="1562986"/>
                </a:cubicBezTo>
                <a:cubicBezTo>
                  <a:pt x="2814289" y="1552354"/>
                  <a:pt x="2816601" y="1535835"/>
                  <a:pt x="2828466" y="1531089"/>
                </a:cubicBezTo>
                <a:cubicBezTo>
                  <a:pt x="2858038" y="1519260"/>
                  <a:pt x="2870622" y="1562612"/>
                  <a:pt x="2881629" y="1573619"/>
                </a:cubicBezTo>
                <a:cubicBezTo>
                  <a:pt x="2890665" y="1582655"/>
                  <a:pt x="2902894" y="1587796"/>
                  <a:pt x="2913527" y="1594884"/>
                </a:cubicBezTo>
                <a:cubicBezTo>
                  <a:pt x="2920615" y="1605517"/>
                  <a:pt x="2924813" y="1618799"/>
                  <a:pt x="2934792" y="1626782"/>
                </a:cubicBezTo>
                <a:cubicBezTo>
                  <a:pt x="2943543" y="1633783"/>
                  <a:pt x="2957364" y="1631197"/>
                  <a:pt x="2966689" y="1637414"/>
                </a:cubicBezTo>
                <a:cubicBezTo>
                  <a:pt x="2979200" y="1645755"/>
                  <a:pt x="2988961" y="1657760"/>
                  <a:pt x="2998587" y="1669312"/>
                </a:cubicBezTo>
                <a:cubicBezTo>
                  <a:pt x="3028634" y="1705369"/>
                  <a:pt x="3013561" y="1693618"/>
                  <a:pt x="3030485" y="1733107"/>
                </a:cubicBezTo>
                <a:cubicBezTo>
                  <a:pt x="3069894" y="1825059"/>
                  <a:pt x="3037452" y="1732741"/>
                  <a:pt x="3062382" y="1807535"/>
                </a:cubicBezTo>
                <a:cubicBezTo>
                  <a:pt x="3053735" y="1833478"/>
                  <a:pt x="3051097" y="1850719"/>
                  <a:pt x="3030485" y="1871331"/>
                </a:cubicBezTo>
                <a:cubicBezTo>
                  <a:pt x="3021449" y="1880367"/>
                  <a:pt x="3009682" y="1886256"/>
                  <a:pt x="2998587" y="1892596"/>
                </a:cubicBezTo>
                <a:cubicBezTo>
                  <a:pt x="2961797" y="1913619"/>
                  <a:pt x="2959947" y="1912565"/>
                  <a:pt x="2924159" y="1924493"/>
                </a:cubicBezTo>
                <a:cubicBezTo>
                  <a:pt x="2913526" y="1931581"/>
                  <a:pt x="2903691" y="1940043"/>
                  <a:pt x="2892261" y="1945758"/>
                </a:cubicBezTo>
                <a:cubicBezTo>
                  <a:pt x="2882237" y="1950770"/>
                  <a:pt x="2869689" y="1950174"/>
                  <a:pt x="2860364" y="1956391"/>
                </a:cubicBezTo>
                <a:cubicBezTo>
                  <a:pt x="2847853" y="1964732"/>
                  <a:pt x="2837698" y="1976420"/>
                  <a:pt x="2828466" y="1988289"/>
                </a:cubicBezTo>
                <a:cubicBezTo>
                  <a:pt x="2828458" y="1988299"/>
                  <a:pt x="2775307" y="2068028"/>
                  <a:pt x="2764671" y="2083982"/>
                </a:cubicBezTo>
                <a:cubicBezTo>
                  <a:pt x="2757583" y="2094614"/>
                  <a:pt x="2752442" y="2106843"/>
                  <a:pt x="2743406" y="2115879"/>
                </a:cubicBezTo>
                <a:lnTo>
                  <a:pt x="2700875" y="2158410"/>
                </a:lnTo>
                <a:cubicBezTo>
                  <a:pt x="2690243" y="2169042"/>
                  <a:pt x="2681489" y="2181966"/>
                  <a:pt x="2668978" y="2190307"/>
                </a:cubicBezTo>
                <a:cubicBezTo>
                  <a:pt x="2658345" y="2197395"/>
                  <a:pt x="2647479" y="2204144"/>
                  <a:pt x="2637080" y="2211572"/>
                </a:cubicBezTo>
                <a:cubicBezTo>
                  <a:pt x="2625837" y="2219603"/>
                  <a:pt x="2579362" y="2256380"/>
                  <a:pt x="2562652" y="2264735"/>
                </a:cubicBezTo>
                <a:cubicBezTo>
                  <a:pt x="2552627" y="2269747"/>
                  <a:pt x="2541387" y="2271824"/>
                  <a:pt x="2530754" y="2275368"/>
                </a:cubicBezTo>
                <a:cubicBezTo>
                  <a:pt x="2520122" y="2286000"/>
                  <a:pt x="2511368" y="2298924"/>
                  <a:pt x="2498857" y="2307265"/>
                </a:cubicBezTo>
                <a:cubicBezTo>
                  <a:pt x="2489532" y="2313482"/>
                  <a:pt x="2475569" y="2310723"/>
                  <a:pt x="2466959" y="2317898"/>
                </a:cubicBezTo>
                <a:cubicBezTo>
                  <a:pt x="2453345" y="2329243"/>
                  <a:pt x="2445223" y="2345910"/>
                  <a:pt x="2435061" y="2360428"/>
                </a:cubicBezTo>
                <a:cubicBezTo>
                  <a:pt x="2420405" y="2381366"/>
                  <a:pt x="2392531" y="2424224"/>
                  <a:pt x="2392531" y="2424224"/>
                </a:cubicBezTo>
                <a:cubicBezTo>
                  <a:pt x="2385443" y="2445489"/>
                  <a:pt x="2373741" y="2465741"/>
                  <a:pt x="2371266" y="2488019"/>
                </a:cubicBezTo>
                <a:cubicBezTo>
                  <a:pt x="2367722" y="2519917"/>
                  <a:pt x="2365910" y="2552055"/>
                  <a:pt x="2360634" y="2583712"/>
                </a:cubicBezTo>
                <a:cubicBezTo>
                  <a:pt x="2358791" y="2594767"/>
                  <a:pt x="2357003" y="2606858"/>
                  <a:pt x="2350001" y="2615610"/>
                </a:cubicBezTo>
                <a:cubicBezTo>
                  <a:pt x="2342018" y="2625589"/>
                  <a:pt x="2328736" y="2629787"/>
                  <a:pt x="2318103" y="2636875"/>
                </a:cubicBezTo>
                <a:lnTo>
                  <a:pt x="2275573" y="2700670"/>
                </a:lnTo>
                <a:cubicBezTo>
                  <a:pt x="2268485" y="2711303"/>
                  <a:pt x="2258349" y="2720445"/>
                  <a:pt x="2254308" y="2732568"/>
                </a:cubicBezTo>
                <a:cubicBezTo>
                  <a:pt x="2238662" y="2779502"/>
                  <a:pt x="2248687" y="2754441"/>
                  <a:pt x="2222410" y="2806996"/>
                </a:cubicBezTo>
                <a:cubicBezTo>
                  <a:pt x="2215322" y="2835349"/>
                  <a:pt x="2199928" y="2862855"/>
                  <a:pt x="2201145" y="2892056"/>
                </a:cubicBezTo>
                <a:cubicBezTo>
                  <a:pt x="2204689" y="2977116"/>
                  <a:pt x="2205712" y="3062319"/>
                  <a:pt x="2211778" y="3147237"/>
                </a:cubicBezTo>
                <a:cubicBezTo>
                  <a:pt x="2212819" y="3161813"/>
                  <a:pt x="2218395" y="3175717"/>
                  <a:pt x="2222410" y="3189768"/>
                </a:cubicBezTo>
                <a:cubicBezTo>
                  <a:pt x="2233802" y="3229639"/>
                  <a:pt x="2235361" y="3218471"/>
                  <a:pt x="2243675" y="3264196"/>
                </a:cubicBezTo>
                <a:cubicBezTo>
                  <a:pt x="2254124" y="3321664"/>
                  <a:pt x="2259236" y="3387905"/>
                  <a:pt x="2264940" y="3444949"/>
                </a:cubicBezTo>
                <a:cubicBezTo>
                  <a:pt x="2261571" y="3475274"/>
                  <a:pt x="2261489" y="3536913"/>
                  <a:pt x="2243675" y="3572540"/>
                </a:cubicBezTo>
                <a:cubicBezTo>
                  <a:pt x="2237960" y="3583969"/>
                  <a:pt x="2229498" y="3593805"/>
                  <a:pt x="2222410" y="3604437"/>
                </a:cubicBezTo>
                <a:cubicBezTo>
                  <a:pt x="2214153" y="3629207"/>
                  <a:pt x="2189533" y="3721722"/>
                  <a:pt x="2158615" y="3732028"/>
                </a:cubicBezTo>
                <a:lnTo>
                  <a:pt x="2126717" y="3742661"/>
                </a:lnTo>
                <a:cubicBezTo>
                  <a:pt x="2116085" y="3753293"/>
                  <a:pt x="2107331" y="3766217"/>
                  <a:pt x="2094820" y="3774558"/>
                </a:cubicBezTo>
                <a:cubicBezTo>
                  <a:pt x="2072125" y="3789688"/>
                  <a:pt x="1981470" y="3795373"/>
                  <a:pt x="1977861" y="3795824"/>
                </a:cubicBezTo>
                <a:cubicBezTo>
                  <a:pt x="1967229" y="3799368"/>
                  <a:pt x="1956837" y="3803738"/>
                  <a:pt x="1945964" y="3806456"/>
                </a:cubicBezTo>
                <a:cubicBezTo>
                  <a:pt x="1904496" y="3816823"/>
                  <a:pt x="1860395" y="3821718"/>
                  <a:pt x="1818373" y="3827721"/>
                </a:cubicBezTo>
                <a:cubicBezTo>
                  <a:pt x="1745458" y="3852027"/>
                  <a:pt x="1835958" y="3823325"/>
                  <a:pt x="1733313" y="3848986"/>
                </a:cubicBezTo>
                <a:cubicBezTo>
                  <a:pt x="1722440" y="3851704"/>
                  <a:pt x="1712442" y="3857614"/>
                  <a:pt x="1701415" y="3859619"/>
                </a:cubicBezTo>
                <a:cubicBezTo>
                  <a:pt x="1673302" y="3864730"/>
                  <a:pt x="1644708" y="3866707"/>
                  <a:pt x="1616354" y="3870251"/>
                </a:cubicBezTo>
                <a:cubicBezTo>
                  <a:pt x="1602177" y="3873795"/>
                  <a:pt x="1588267" y="3878662"/>
                  <a:pt x="1573824" y="3880884"/>
                </a:cubicBezTo>
                <a:cubicBezTo>
                  <a:pt x="1426112" y="3903610"/>
                  <a:pt x="1396320" y="3887266"/>
                  <a:pt x="1201685" y="3880884"/>
                </a:cubicBezTo>
                <a:lnTo>
                  <a:pt x="829545" y="3870251"/>
                </a:lnTo>
                <a:cubicBezTo>
                  <a:pt x="815368" y="3866707"/>
                  <a:pt x="801280" y="3862789"/>
                  <a:pt x="787015" y="3859619"/>
                </a:cubicBezTo>
                <a:cubicBezTo>
                  <a:pt x="769373" y="3855699"/>
                  <a:pt x="750631" y="3855698"/>
                  <a:pt x="733852" y="3848986"/>
                </a:cubicBezTo>
                <a:cubicBezTo>
                  <a:pt x="714664" y="3841311"/>
                  <a:pt x="699173" y="3826331"/>
                  <a:pt x="680689" y="3817089"/>
                </a:cubicBezTo>
                <a:cubicBezTo>
                  <a:pt x="670665" y="3812077"/>
                  <a:pt x="659605" y="3809405"/>
                  <a:pt x="648792" y="3806456"/>
                </a:cubicBezTo>
                <a:cubicBezTo>
                  <a:pt x="620596" y="3798766"/>
                  <a:pt x="592837" y="3787837"/>
                  <a:pt x="563731" y="3785191"/>
                </a:cubicBezTo>
                <a:lnTo>
                  <a:pt x="329815" y="3763926"/>
                </a:lnTo>
                <a:cubicBezTo>
                  <a:pt x="315638" y="3760382"/>
                  <a:pt x="300716" y="3759049"/>
                  <a:pt x="287285" y="3753293"/>
                </a:cubicBezTo>
                <a:cubicBezTo>
                  <a:pt x="275539" y="3748259"/>
                  <a:pt x="266817" y="3737743"/>
                  <a:pt x="255387" y="3732028"/>
                </a:cubicBezTo>
                <a:cubicBezTo>
                  <a:pt x="245362" y="3727016"/>
                  <a:pt x="234122" y="3724940"/>
                  <a:pt x="223489" y="3721396"/>
                </a:cubicBezTo>
                <a:cubicBezTo>
                  <a:pt x="212857" y="3714308"/>
                  <a:pt x="201294" y="3708447"/>
                  <a:pt x="191592" y="3700131"/>
                </a:cubicBezTo>
                <a:cubicBezTo>
                  <a:pt x="176369" y="3687083"/>
                  <a:pt x="149061" y="3657600"/>
                  <a:pt x="149061" y="3657600"/>
                </a:cubicBezTo>
                <a:cubicBezTo>
                  <a:pt x="145517" y="3639879"/>
                  <a:pt x="142349" y="3622079"/>
                  <a:pt x="138429" y="3604437"/>
                </a:cubicBezTo>
                <a:cubicBezTo>
                  <a:pt x="135259" y="3590172"/>
                  <a:pt x="143745" y="3622158"/>
                  <a:pt x="149061" y="3572540"/>
                </a:cubicBezTo>
                <a:close/>
              </a:path>
            </a:pathLst>
          </a:cu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 rechteckige Legende 13"/>
          <p:cNvSpPr/>
          <p:nvPr/>
        </p:nvSpPr>
        <p:spPr>
          <a:xfrm>
            <a:off x="323528" y="1067946"/>
            <a:ext cx="2628800" cy="1280934"/>
          </a:xfrm>
          <a:prstGeom prst="wedgeRoundRectCallout">
            <a:avLst>
              <a:gd name="adj1" fmla="val 61740"/>
              <a:gd name="adj2" fmla="val 58578"/>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„Niemand will in irgendeinem Sinne </a:t>
            </a:r>
            <a:r>
              <a:rPr lang="de-DE" sz="2000" i="1" dirty="0" smtClean="0">
                <a:solidFill>
                  <a:schemeClr val="tx1"/>
                </a:solidFill>
              </a:rPr>
              <a:t>inkompetent</a:t>
            </a:r>
            <a:r>
              <a:rPr lang="de-DE" sz="2000" dirty="0" smtClean="0">
                <a:solidFill>
                  <a:schemeClr val="tx1"/>
                </a:solidFill>
              </a:rPr>
              <a:t> sein ...“</a:t>
            </a:r>
            <a:endParaRPr lang="de-DE" sz="2000" b="1" i="1" dirty="0">
              <a:solidFill>
                <a:schemeClr val="tx1"/>
              </a:solidFill>
            </a:endParaRPr>
          </a:p>
        </p:txBody>
      </p:sp>
      <p:sp>
        <p:nvSpPr>
          <p:cNvPr id="15" name="Abgerundete rechteckige Legende 14"/>
          <p:cNvSpPr/>
          <p:nvPr/>
        </p:nvSpPr>
        <p:spPr>
          <a:xfrm>
            <a:off x="303880" y="2648246"/>
            <a:ext cx="2628800" cy="1080120"/>
          </a:xfrm>
          <a:prstGeom prst="wedgeRoundRectCallout">
            <a:avLst>
              <a:gd name="adj1" fmla="val 89244"/>
              <a:gd name="adj2" fmla="val 8357"/>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smtClean="0">
                <a:solidFill>
                  <a:schemeClr val="tx1"/>
                </a:solidFill>
              </a:rPr>
              <a:t>„... kompetent kann man geradezu nicht </a:t>
            </a:r>
            <a:r>
              <a:rPr lang="de-DE" sz="2000" i="1" dirty="0" err="1" smtClean="0">
                <a:solidFill>
                  <a:schemeClr val="tx1"/>
                </a:solidFill>
              </a:rPr>
              <a:t>nicht</a:t>
            </a:r>
            <a:r>
              <a:rPr lang="de-DE" sz="2000" dirty="0" smtClean="0">
                <a:solidFill>
                  <a:schemeClr val="tx1"/>
                </a:solidFill>
              </a:rPr>
              <a:t> sein wollen ....“</a:t>
            </a:r>
            <a:endParaRPr lang="de-DE" sz="2000" b="1" i="1" dirty="0">
              <a:solidFill>
                <a:schemeClr val="tx1"/>
              </a:solidFill>
            </a:endParaRPr>
          </a:p>
        </p:txBody>
      </p:sp>
      <p:sp>
        <p:nvSpPr>
          <p:cNvPr id="16" name="Abgerundete rechteckige Legende 15"/>
          <p:cNvSpPr/>
          <p:nvPr/>
        </p:nvSpPr>
        <p:spPr>
          <a:xfrm>
            <a:off x="323528" y="4005063"/>
            <a:ext cx="4327809" cy="2183086"/>
          </a:xfrm>
          <a:prstGeom prst="wedgeRoundRectCallout">
            <a:avLst>
              <a:gd name="adj1" fmla="val 39767"/>
              <a:gd name="adj2" fmla="val -71795"/>
              <a:gd name="adj3" fmla="val 16667"/>
            </a:avLst>
          </a:prstGeom>
          <a:solidFill>
            <a:schemeClr val="accent3">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de-DE" dirty="0">
                <a:solidFill>
                  <a:schemeClr val="tx1"/>
                </a:solidFill>
              </a:rPr>
              <a:t>„... </a:t>
            </a:r>
            <a:r>
              <a:rPr lang="de-DE" dirty="0" smtClean="0">
                <a:solidFill>
                  <a:schemeClr val="tx1"/>
                </a:solidFill>
              </a:rPr>
              <a:t>und </a:t>
            </a:r>
            <a:r>
              <a:rPr lang="de-DE" dirty="0">
                <a:solidFill>
                  <a:schemeClr val="tx1"/>
                </a:solidFill>
              </a:rPr>
              <a:t>es wäre auch hochschuldidaktisch schwer zu begründen, weswegen es </a:t>
            </a:r>
            <a:r>
              <a:rPr lang="de-DE" dirty="0" err="1" smtClean="0">
                <a:solidFill>
                  <a:schemeClr val="tx1"/>
                </a:solidFill>
              </a:rPr>
              <a:t>proble-matisch</a:t>
            </a:r>
            <a:r>
              <a:rPr lang="de-DE" dirty="0" smtClean="0">
                <a:solidFill>
                  <a:schemeClr val="tx1"/>
                </a:solidFill>
              </a:rPr>
              <a:t> </a:t>
            </a:r>
            <a:r>
              <a:rPr lang="de-DE" dirty="0">
                <a:solidFill>
                  <a:schemeClr val="tx1"/>
                </a:solidFill>
              </a:rPr>
              <a:t>sein sollte, wenn Studenten am Ende ihres Studiums über irgendwie geartete Kompetenzen verfügen</a:t>
            </a:r>
            <a:r>
              <a:rPr lang="de-DE" dirty="0" smtClean="0">
                <a:solidFill>
                  <a:schemeClr val="tx1"/>
                </a:solidFill>
              </a:rPr>
              <a:t>“.</a:t>
            </a:r>
          </a:p>
          <a:p>
            <a:r>
              <a:rPr lang="de-DE" i="1" dirty="0">
                <a:solidFill>
                  <a:schemeClr val="tx1"/>
                </a:solidFill>
              </a:rPr>
              <a:t>Stefan </a:t>
            </a:r>
            <a:r>
              <a:rPr lang="de-DE" i="1" dirty="0" smtClean="0">
                <a:solidFill>
                  <a:schemeClr val="tx1"/>
                </a:solidFill>
              </a:rPr>
              <a:t>Kühl, Professor </a:t>
            </a:r>
            <a:r>
              <a:rPr lang="de-DE" i="1" dirty="0">
                <a:solidFill>
                  <a:schemeClr val="tx1"/>
                </a:solidFill>
              </a:rPr>
              <a:t>für Soziologie an der Universität Bielefeld</a:t>
            </a:r>
            <a:endParaRPr lang="de-DE" b="1" i="1" dirty="0">
              <a:solidFill>
                <a:schemeClr val="tx1"/>
              </a:solidFill>
            </a:endParaRPr>
          </a:p>
        </p:txBody>
      </p:sp>
      <p:sp>
        <p:nvSpPr>
          <p:cNvPr id="17" name="Abgerundete rechteckige Legende 16"/>
          <p:cNvSpPr/>
          <p:nvPr/>
        </p:nvSpPr>
        <p:spPr>
          <a:xfrm>
            <a:off x="5868144" y="1052736"/>
            <a:ext cx="3096344" cy="2199517"/>
          </a:xfrm>
          <a:prstGeom prst="wedgeRoundRectCallout">
            <a:avLst>
              <a:gd name="adj1" fmla="val -74205"/>
              <a:gd name="adj2" fmla="val 57556"/>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smtClean="0">
                <a:solidFill>
                  <a:schemeClr val="tx1"/>
                </a:solidFill>
              </a:rPr>
              <a:t>„Der </a:t>
            </a:r>
            <a:r>
              <a:rPr lang="de-DE" sz="1700" dirty="0">
                <a:solidFill>
                  <a:schemeClr val="tx1"/>
                </a:solidFill>
              </a:rPr>
              <a:t>Zug </a:t>
            </a:r>
            <a:r>
              <a:rPr lang="de-DE" sz="1700" dirty="0" smtClean="0">
                <a:solidFill>
                  <a:schemeClr val="tx1"/>
                </a:solidFill>
              </a:rPr>
              <a:t>(der Kompetenz-orientierung) ... fährt </a:t>
            </a:r>
            <a:r>
              <a:rPr lang="de-DE" sz="1700" dirty="0">
                <a:solidFill>
                  <a:schemeClr val="tx1"/>
                </a:solidFill>
              </a:rPr>
              <a:t>uns in die </a:t>
            </a:r>
            <a:r>
              <a:rPr lang="de-DE" sz="1700" b="1" dirty="0">
                <a:solidFill>
                  <a:schemeClr val="tx1"/>
                </a:solidFill>
              </a:rPr>
              <a:t>Katastrophe</a:t>
            </a:r>
            <a:r>
              <a:rPr lang="de-DE" sz="1700" dirty="0">
                <a:solidFill>
                  <a:schemeClr val="tx1"/>
                </a:solidFill>
              </a:rPr>
              <a:t>. Alles steht auf dem Spiel: die </a:t>
            </a:r>
            <a:r>
              <a:rPr lang="de-DE" sz="1700" b="1" dirty="0" smtClean="0">
                <a:solidFill>
                  <a:schemeClr val="tx1"/>
                </a:solidFill>
              </a:rPr>
              <a:t>Menschlichkeit </a:t>
            </a:r>
            <a:r>
              <a:rPr lang="de-DE" sz="1700" b="1" dirty="0">
                <a:solidFill>
                  <a:schemeClr val="tx1"/>
                </a:solidFill>
              </a:rPr>
              <a:t>unserer Schule, die Zukunft unserer </a:t>
            </a:r>
            <a:r>
              <a:rPr lang="de-DE" sz="1700" b="1" dirty="0" smtClean="0">
                <a:solidFill>
                  <a:schemeClr val="tx1"/>
                </a:solidFill>
              </a:rPr>
              <a:t>Gesellschaf</a:t>
            </a:r>
            <a:r>
              <a:rPr lang="de-DE" sz="1700" dirty="0" smtClean="0">
                <a:solidFill>
                  <a:schemeClr val="tx1"/>
                </a:solidFill>
              </a:rPr>
              <a:t>t.“</a:t>
            </a:r>
          </a:p>
          <a:p>
            <a:r>
              <a:rPr lang="de-DE" sz="1700" b="1" i="1" dirty="0" smtClean="0">
                <a:solidFill>
                  <a:schemeClr val="tx1"/>
                </a:solidFill>
              </a:rPr>
              <a:t>Ingo Baldermann, Prof. </a:t>
            </a:r>
            <a:r>
              <a:rPr lang="de-DE" sz="1700" b="1" i="1" dirty="0" err="1" smtClean="0">
                <a:solidFill>
                  <a:schemeClr val="tx1"/>
                </a:solidFill>
              </a:rPr>
              <a:t>em</a:t>
            </a:r>
            <a:r>
              <a:rPr lang="de-DE" sz="1700" b="1" i="1" dirty="0" smtClean="0">
                <a:solidFill>
                  <a:schemeClr val="tx1"/>
                </a:solidFill>
              </a:rPr>
              <a:t>. für Religionspädagogik, Siegen</a:t>
            </a:r>
            <a:endParaRPr lang="de-DE" sz="1700" b="1" i="1" dirty="0">
              <a:solidFill>
                <a:schemeClr val="tx1"/>
              </a:solidFill>
            </a:endParaRPr>
          </a:p>
        </p:txBody>
      </p:sp>
      <p:sp>
        <p:nvSpPr>
          <p:cNvPr id="18" name="Abgerundete rechteckige Legende 17"/>
          <p:cNvSpPr/>
          <p:nvPr/>
        </p:nvSpPr>
        <p:spPr>
          <a:xfrm>
            <a:off x="5869900" y="3300933"/>
            <a:ext cx="3096344" cy="1451676"/>
          </a:xfrm>
          <a:prstGeom prst="wedgeRoundRectCallout">
            <a:avLst>
              <a:gd name="adj1" fmla="val -71458"/>
              <a:gd name="adj2" fmla="val -6297"/>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a:solidFill>
                  <a:schemeClr val="tx1"/>
                </a:solidFill>
              </a:rPr>
              <a:t>„Standardisierung und </a:t>
            </a:r>
            <a:r>
              <a:rPr lang="de-DE" sz="1700" dirty="0" err="1" smtClean="0">
                <a:solidFill>
                  <a:schemeClr val="tx1"/>
                </a:solidFill>
              </a:rPr>
              <a:t>Kompe-tenzorientierung</a:t>
            </a:r>
            <a:r>
              <a:rPr lang="de-DE" sz="1700" dirty="0" smtClean="0">
                <a:solidFill>
                  <a:schemeClr val="tx1"/>
                </a:solidFill>
              </a:rPr>
              <a:t> </a:t>
            </a:r>
            <a:r>
              <a:rPr lang="de-DE" sz="1700" dirty="0">
                <a:solidFill>
                  <a:schemeClr val="tx1"/>
                </a:solidFill>
              </a:rPr>
              <a:t>sind </a:t>
            </a:r>
            <a:r>
              <a:rPr lang="de-DE" sz="1700" b="1" dirty="0">
                <a:solidFill>
                  <a:schemeClr val="tx1"/>
                </a:solidFill>
              </a:rPr>
              <a:t>mit Bildung </a:t>
            </a:r>
            <a:r>
              <a:rPr lang="de-DE" sz="1700" b="1" dirty="0" smtClean="0">
                <a:solidFill>
                  <a:schemeClr val="tx1"/>
                </a:solidFill>
              </a:rPr>
              <a:t>unvereinbar</a:t>
            </a:r>
            <a:r>
              <a:rPr lang="de-DE" sz="1700" dirty="0" smtClean="0">
                <a:solidFill>
                  <a:schemeClr val="tx1"/>
                </a:solidFill>
              </a:rPr>
              <a:t>.“</a:t>
            </a:r>
          </a:p>
          <a:p>
            <a:r>
              <a:rPr lang="de-DE" sz="1700" b="1" i="1" dirty="0" smtClean="0">
                <a:solidFill>
                  <a:schemeClr val="tx1"/>
                </a:solidFill>
              </a:rPr>
              <a:t>Andreas </a:t>
            </a:r>
            <a:r>
              <a:rPr lang="de-DE" sz="1700" b="1" i="1" dirty="0" err="1" smtClean="0">
                <a:solidFill>
                  <a:schemeClr val="tx1"/>
                </a:solidFill>
              </a:rPr>
              <a:t>Gruschka</a:t>
            </a:r>
            <a:r>
              <a:rPr lang="de-DE" sz="1700" b="1" i="1" dirty="0" smtClean="0">
                <a:solidFill>
                  <a:schemeClr val="tx1"/>
                </a:solidFill>
              </a:rPr>
              <a:t>, Prof. </a:t>
            </a:r>
            <a:r>
              <a:rPr lang="de-DE" sz="1700" b="1" i="1" dirty="0" err="1" smtClean="0">
                <a:solidFill>
                  <a:schemeClr val="tx1"/>
                </a:solidFill>
              </a:rPr>
              <a:t>em</a:t>
            </a:r>
            <a:r>
              <a:rPr lang="de-DE" sz="1700" b="1" i="1" dirty="0" smtClean="0">
                <a:solidFill>
                  <a:schemeClr val="tx1"/>
                </a:solidFill>
              </a:rPr>
              <a:t>. für Pädagogik, Frankfurt</a:t>
            </a:r>
            <a:endParaRPr lang="de-DE" sz="1700" b="1" i="1" dirty="0">
              <a:solidFill>
                <a:schemeClr val="tx1"/>
              </a:solidFill>
            </a:endParaRPr>
          </a:p>
        </p:txBody>
      </p:sp>
      <p:sp>
        <p:nvSpPr>
          <p:cNvPr id="19" name="Abgerundete rechteckige Legende 18"/>
          <p:cNvSpPr/>
          <p:nvPr/>
        </p:nvSpPr>
        <p:spPr>
          <a:xfrm>
            <a:off x="5226517" y="4788852"/>
            <a:ext cx="3744416" cy="1399297"/>
          </a:xfrm>
          <a:prstGeom prst="wedgeRoundRectCallout">
            <a:avLst>
              <a:gd name="adj1" fmla="val -53034"/>
              <a:gd name="adj2" fmla="val -72181"/>
              <a:gd name="adj3" fmla="val 16667"/>
            </a:avLst>
          </a:prstGeom>
          <a:solidFill>
            <a:srgbClr val="F87D6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de-DE" sz="1700" dirty="0">
                <a:solidFill>
                  <a:schemeClr val="tx1"/>
                </a:solidFill>
              </a:rPr>
              <a:t>„Kompetenzorientierung </a:t>
            </a:r>
            <a:r>
              <a:rPr lang="de-DE" sz="1700" b="1" dirty="0">
                <a:solidFill>
                  <a:schemeClr val="tx1"/>
                </a:solidFill>
              </a:rPr>
              <a:t>vernachlässigt die Inhalte</a:t>
            </a:r>
            <a:r>
              <a:rPr lang="de-DE" sz="1700" dirty="0">
                <a:solidFill>
                  <a:schemeClr val="tx1"/>
                </a:solidFill>
              </a:rPr>
              <a:t> und senkt das </a:t>
            </a:r>
            <a:r>
              <a:rPr lang="de-DE" sz="1700" dirty="0" smtClean="0">
                <a:solidFill>
                  <a:schemeClr val="tx1"/>
                </a:solidFill>
              </a:rPr>
              <a:t>Bildungs-niveau. ... Kompetenzen </a:t>
            </a:r>
            <a:r>
              <a:rPr lang="de-DE" sz="1700" dirty="0">
                <a:solidFill>
                  <a:schemeClr val="tx1"/>
                </a:solidFill>
              </a:rPr>
              <a:t>zielen auf </a:t>
            </a:r>
            <a:r>
              <a:rPr lang="de-DE" sz="1700" b="1" dirty="0">
                <a:solidFill>
                  <a:schemeClr val="tx1"/>
                </a:solidFill>
              </a:rPr>
              <a:t>Anpassung</a:t>
            </a:r>
            <a:r>
              <a:rPr lang="de-DE" sz="1700" dirty="0" smtClean="0">
                <a:solidFill>
                  <a:schemeClr val="tx1"/>
                </a:solidFill>
              </a:rPr>
              <a:t>.“</a:t>
            </a:r>
          </a:p>
          <a:p>
            <a:r>
              <a:rPr lang="de-DE" sz="1700" b="1" i="1" dirty="0" smtClean="0">
                <a:solidFill>
                  <a:schemeClr val="tx1"/>
                </a:solidFill>
              </a:rPr>
              <a:t>Jochen </a:t>
            </a:r>
            <a:r>
              <a:rPr lang="de-DE" sz="1700" b="1" i="1" dirty="0" err="1" smtClean="0">
                <a:solidFill>
                  <a:schemeClr val="tx1"/>
                </a:solidFill>
              </a:rPr>
              <a:t>Krautz</a:t>
            </a:r>
            <a:r>
              <a:rPr lang="de-DE" sz="1700" b="1" i="1" dirty="0" smtClean="0">
                <a:solidFill>
                  <a:schemeClr val="tx1"/>
                </a:solidFill>
              </a:rPr>
              <a:t>, Kunstpädagoge</a:t>
            </a:r>
            <a:endParaRPr lang="de-DE" sz="1700" b="1" i="1" dirty="0">
              <a:solidFill>
                <a:schemeClr val="tx1"/>
              </a:solidFill>
            </a:endParaRPr>
          </a:p>
        </p:txBody>
      </p:sp>
      <p:sp>
        <p:nvSpPr>
          <p:cNvPr id="2" name="Abgerundetes Rechteck 1"/>
          <p:cNvSpPr/>
          <p:nvPr/>
        </p:nvSpPr>
        <p:spPr>
          <a:xfrm>
            <a:off x="179512" y="980728"/>
            <a:ext cx="8856984" cy="5431745"/>
          </a:xfrm>
          <a:prstGeom prst="roundRect">
            <a:avLst>
              <a:gd name="adj" fmla="val 8054"/>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1"/>
          <p:cNvSpPr txBox="1">
            <a:spLocks noChangeArrowheads="1"/>
          </p:cNvSpPr>
          <p:nvPr/>
        </p:nvSpPr>
        <p:spPr bwMode="auto">
          <a:xfrm>
            <a:off x="3908600" y="1632863"/>
            <a:ext cx="4263528" cy="1508105"/>
          </a:xfrm>
          <a:prstGeom prst="rect">
            <a:avLst/>
          </a:prstGeom>
          <a:noFill/>
          <a:ln w="6350">
            <a:solidFill>
              <a:schemeClr val="accent1">
                <a:shade val="50000"/>
              </a:schemeClr>
            </a:solidFill>
            <a:miter lim="800000"/>
            <a:headEnd/>
            <a:tailEnd/>
          </a:ln>
        </p:spPr>
        <p:txBody>
          <a:bodyPr wrap="square">
            <a:spAutoFit/>
          </a:bodyPr>
          <a:lstStyle/>
          <a:p>
            <a:r>
              <a:rPr lang="de-DE" sz="2400" dirty="0" smtClean="0"/>
              <a:t>1. „Bildungsstandards </a:t>
            </a:r>
            <a:r>
              <a:rPr lang="de-DE" sz="2400" dirty="0"/>
              <a:t>drohen zu einer Art </a:t>
            </a:r>
            <a:r>
              <a:rPr lang="de-DE" sz="2400" b="1" i="1" dirty="0"/>
              <a:t>‚Mantra‘ für das Bildungssystem</a:t>
            </a:r>
            <a:r>
              <a:rPr lang="de-DE" sz="2400" dirty="0"/>
              <a:t> zu werden ...“ </a:t>
            </a:r>
            <a:r>
              <a:rPr lang="de-DE" sz="2000" dirty="0" smtClean="0"/>
              <a:t>(Jürgen </a:t>
            </a:r>
            <a:r>
              <a:rPr lang="de-DE" sz="2000" dirty="0" err="1" smtClean="0"/>
              <a:t>Oelkers</a:t>
            </a:r>
            <a:r>
              <a:rPr lang="de-DE" sz="2000" dirty="0" smtClean="0"/>
              <a:t>, 2004</a:t>
            </a:r>
            <a:r>
              <a:rPr lang="de-DE" sz="2000" dirty="0"/>
              <a:t>) </a:t>
            </a:r>
          </a:p>
        </p:txBody>
      </p:sp>
      <p:sp>
        <p:nvSpPr>
          <p:cNvPr id="24" name="Textfeld 23"/>
          <p:cNvSpPr txBox="1"/>
          <p:nvPr/>
        </p:nvSpPr>
        <p:spPr>
          <a:xfrm>
            <a:off x="323529" y="3340149"/>
            <a:ext cx="7848600" cy="1384995"/>
          </a:xfrm>
          <a:prstGeom prst="rect">
            <a:avLst/>
          </a:prstGeom>
          <a:noFill/>
          <a:ln>
            <a:solidFill>
              <a:schemeClr val="accent1"/>
            </a:solidFill>
          </a:ln>
        </p:spPr>
        <p:txBody>
          <a:bodyPr wrap="square">
            <a:spAutoFit/>
          </a:bodyPr>
          <a:lstStyle/>
          <a:p>
            <a:pPr>
              <a:defRPr/>
            </a:pPr>
            <a:r>
              <a:rPr lang="de-DE" sz="2800" dirty="0" smtClean="0"/>
              <a:t>2. Dieses </a:t>
            </a:r>
            <a:r>
              <a:rPr lang="de-DE" sz="2800" dirty="0"/>
              <a:t>‚Mantra‘ der </a:t>
            </a:r>
            <a:r>
              <a:rPr lang="de-DE" sz="2800" b="1" i="1" dirty="0">
                <a:solidFill>
                  <a:schemeClr val="accent6">
                    <a:lumMod val="75000"/>
                  </a:schemeClr>
                </a:solidFill>
              </a:rPr>
              <a:t>Bildungsstandards</a:t>
            </a:r>
            <a:r>
              <a:rPr lang="de-DE" sz="2800" dirty="0">
                <a:solidFill>
                  <a:schemeClr val="accent6">
                    <a:lumMod val="75000"/>
                  </a:schemeClr>
                </a:solidFill>
              </a:rPr>
              <a:t> </a:t>
            </a:r>
            <a:r>
              <a:rPr lang="de-DE" sz="2800" dirty="0"/>
              <a:t>hat inzwischen eine didaktische Entsprechung: </a:t>
            </a:r>
            <a:br>
              <a:rPr lang="de-DE" sz="2800" dirty="0"/>
            </a:br>
            <a:r>
              <a:rPr lang="de-DE" sz="2800" dirty="0"/>
              <a:t>Das Mantra der </a:t>
            </a:r>
            <a:r>
              <a:rPr lang="de-DE" sz="2800" b="1" i="1" dirty="0">
                <a:solidFill>
                  <a:schemeClr val="tx2"/>
                </a:solidFill>
              </a:rPr>
              <a:t>Kompetenzorientierung</a:t>
            </a:r>
            <a:r>
              <a:rPr lang="de-DE" sz="2800" b="1" dirty="0">
                <a:solidFill>
                  <a:schemeClr val="tx2"/>
                </a:solidFill>
              </a:rPr>
              <a:t>. </a:t>
            </a:r>
          </a:p>
        </p:txBody>
      </p:sp>
      <p:sp>
        <p:nvSpPr>
          <p:cNvPr id="25" name="Textfeld 24"/>
          <p:cNvSpPr txBox="1"/>
          <p:nvPr/>
        </p:nvSpPr>
        <p:spPr>
          <a:xfrm>
            <a:off x="349194" y="4941168"/>
            <a:ext cx="7822934" cy="1323439"/>
          </a:xfrm>
          <a:prstGeom prst="rect">
            <a:avLst/>
          </a:prstGeom>
          <a:noFill/>
          <a:ln>
            <a:solidFill>
              <a:schemeClr val="accent1"/>
            </a:solidFill>
          </a:ln>
        </p:spPr>
        <p:txBody>
          <a:bodyPr wrap="square">
            <a:spAutoFit/>
          </a:bodyPr>
          <a:lstStyle/>
          <a:p>
            <a:pPr>
              <a:defRPr/>
            </a:pPr>
            <a:r>
              <a:rPr lang="de-DE" sz="2400" dirty="0" smtClean="0"/>
              <a:t>3. Zu </a:t>
            </a:r>
            <a:r>
              <a:rPr lang="de-DE" sz="2400" b="1" i="1" dirty="0">
                <a:solidFill>
                  <a:schemeClr val="accent6">
                    <a:lumMod val="75000"/>
                  </a:schemeClr>
                </a:solidFill>
              </a:rPr>
              <a:t>Bildungsstandards</a:t>
            </a:r>
            <a:r>
              <a:rPr lang="de-DE" sz="2400" dirty="0">
                <a:solidFill>
                  <a:schemeClr val="accent6">
                    <a:lumMod val="75000"/>
                  </a:schemeClr>
                </a:solidFill>
              </a:rPr>
              <a:t> </a:t>
            </a:r>
            <a:r>
              <a:rPr lang="de-DE" sz="2400" dirty="0"/>
              <a:t>und </a:t>
            </a:r>
            <a:r>
              <a:rPr lang="de-DE" sz="2400" b="1" i="1" dirty="0">
                <a:solidFill>
                  <a:schemeClr val="tx2"/>
                </a:solidFill>
              </a:rPr>
              <a:t>Kompetenzorientierung</a:t>
            </a:r>
            <a:endParaRPr lang="de-DE" sz="2400" b="1" dirty="0">
              <a:solidFill>
                <a:schemeClr val="tx2"/>
              </a:solidFill>
            </a:endParaRPr>
          </a:p>
          <a:p>
            <a:pPr>
              <a:defRPr/>
            </a:pPr>
            <a:r>
              <a:rPr lang="de-DE" sz="2400" dirty="0"/>
              <a:t>tritt aktuell hinzu:</a:t>
            </a:r>
          </a:p>
          <a:p>
            <a:pPr>
              <a:defRPr/>
            </a:pPr>
            <a:r>
              <a:rPr lang="de-DE" sz="2400" dirty="0"/>
              <a:t>Das Mantra der </a:t>
            </a:r>
            <a:r>
              <a:rPr lang="de-DE" sz="3200" b="1" i="1" dirty="0" smtClean="0">
                <a:solidFill>
                  <a:schemeClr val="tx2"/>
                </a:solidFill>
              </a:rPr>
              <a:t>Individuellen</a:t>
            </a:r>
            <a:r>
              <a:rPr lang="de-DE" sz="3200" b="1" dirty="0" smtClean="0">
                <a:solidFill>
                  <a:schemeClr val="tx2"/>
                </a:solidFill>
              </a:rPr>
              <a:t> </a:t>
            </a:r>
            <a:r>
              <a:rPr lang="de-DE" sz="3200" b="1" i="1" dirty="0">
                <a:solidFill>
                  <a:schemeClr val="accent6">
                    <a:lumMod val="75000"/>
                  </a:schemeClr>
                </a:solidFill>
              </a:rPr>
              <a:t>Förderung</a:t>
            </a:r>
          </a:p>
        </p:txBody>
      </p:sp>
      <p:sp>
        <p:nvSpPr>
          <p:cNvPr id="26" name="Textfeld 1"/>
          <p:cNvSpPr txBox="1">
            <a:spLocks noChangeArrowheads="1"/>
          </p:cNvSpPr>
          <p:nvPr/>
        </p:nvSpPr>
        <p:spPr bwMode="auto">
          <a:xfrm>
            <a:off x="3908601" y="951111"/>
            <a:ext cx="4263528" cy="584775"/>
          </a:xfrm>
          <a:prstGeom prst="rect">
            <a:avLst/>
          </a:prstGeom>
          <a:noFill/>
          <a:ln w="6350">
            <a:solidFill>
              <a:schemeClr val="accent1">
                <a:shade val="50000"/>
              </a:schemeClr>
            </a:solidFill>
            <a:miter lim="800000"/>
            <a:headEnd/>
            <a:tailEnd/>
          </a:ln>
        </p:spPr>
        <p:txBody>
          <a:bodyPr wrap="square">
            <a:spAutoFit/>
          </a:bodyPr>
          <a:lstStyle/>
          <a:p>
            <a:r>
              <a:rPr lang="de-DE" sz="3200" b="1" i="1" dirty="0" smtClean="0"/>
              <a:t>Die drei Mantras ...</a:t>
            </a:r>
          </a:p>
        </p:txBody>
      </p:sp>
      <p:pic>
        <p:nvPicPr>
          <p:cNvPr id="27" name="Grafik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28"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i="1" dirty="0" smtClean="0"/>
              <a:t>Kompetenzorientiert lehren und lernen</a:t>
            </a:r>
            <a:endParaRPr lang="de-DE" sz="1400" i="1" dirty="0"/>
          </a:p>
        </p:txBody>
      </p:sp>
    </p:spTree>
    <p:extLst>
      <p:ext uri="{BB962C8B-B14F-4D97-AF65-F5344CB8AC3E}">
        <p14:creationId xmlns:p14="http://schemas.microsoft.com/office/powerpoint/2010/main" val="25365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395288" y="1628800"/>
            <a:ext cx="3960688" cy="20882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Verbindlicher Auftrag, </a:t>
            </a:r>
            <a:br>
              <a:rPr lang="de-DE" sz="2000" dirty="0" smtClean="0">
                <a:solidFill>
                  <a:schemeClr val="tx1"/>
                </a:solidFill>
              </a:rPr>
            </a:br>
            <a:r>
              <a:rPr lang="de-DE" sz="2000" dirty="0" smtClean="0">
                <a:solidFill>
                  <a:schemeClr val="tx1"/>
                </a:solidFill>
              </a:rPr>
              <a:t>allen Schüler*innen</a:t>
            </a:r>
          </a:p>
          <a:p>
            <a:pPr algn="ctr"/>
            <a:r>
              <a:rPr lang="de-DE" sz="2800" b="1" dirty="0" smtClean="0">
                <a:solidFill>
                  <a:schemeClr val="tx1"/>
                </a:solidFill>
              </a:rPr>
              <a:t>„standardisierte“ Kompetenzen </a:t>
            </a:r>
            <a:br>
              <a:rPr lang="de-DE" sz="2800" b="1" dirty="0" smtClean="0">
                <a:solidFill>
                  <a:schemeClr val="tx1"/>
                </a:solidFill>
              </a:rPr>
            </a:br>
            <a:r>
              <a:rPr lang="de-DE" sz="2000" dirty="0" smtClean="0">
                <a:solidFill>
                  <a:schemeClr val="tx1"/>
                </a:solidFill>
              </a:rPr>
              <a:t>zu vermitteln</a:t>
            </a:r>
            <a:endParaRPr lang="de-DE" sz="2000" dirty="0"/>
          </a:p>
        </p:txBody>
      </p:sp>
      <p:sp>
        <p:nvSpPr>
          <p:cNvPr id="8" name="Ellipse 7"/>
          <p:cNvSpPr/>
          <p:nvPr/>
        </p:nvSpPr>
        <p:spPr>
          <a:xfrm>
            <a:off x="4788024" y="1628800"/>
            <a:ext cx="4032448" cy="2088232"/>
          </a:xfrm>
          <a:prstGeom prst="ellipse">
            <a:avLst/>
          </a:prstGeom>
          <a:solidFill>
            <a:srgbClr val="F77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Pädagogischer Auftrag, </a:t>
            </a:r>
            <a:br>
              <a:rPr lang="de-DE" sz="2000" dirty="0" smtClean="0">
                <a:solidFill>
                  <a:schemeClr val="tx1"/>
                </a:solidFill>
              </a:rPr>
            </a:br>
            <a:r>
              <a:rPr lang="de-DE" sz="2000" dirty="0" smtClean="0">
                <a:solidFill>
                  <a:schemeClr val="tx1"/>
                </a:solidFill>
              </a:rPr>
              <a:t>allen Schüler*innen</a:t>
            </a:r>
          </a:p>
          <a:p>
            <a:pPr algn="ctr"/>
            <a:r>
              <a:rPr lang="de-DE" sz="2800" b="1" dirty="0" smtClean="0">
                <a:solidFill>
                  <a:schemeClr val="tx1"/>
                </a:solidFill>
              </a:rPr>
              <a:t>in ihrer Individualität</a:t>
            </a:r>
            <a:br>
              <a:rPr lang="de-DE" sz="2800" b="1" dirty="0" smtClean="0">
                <a:solidFill>
                  <a:schemeClr val="tx1"/>
                </a:solidFill>
              </a:rPr>
            </a:br>
            <a:r>
              <a:rPr lang="de-DE" sz="2000" dirty="0" smtClean="0">
                <a:solidFill>
                  <a:schemeClr val="tx1"/>
                </a:solidFill>
              </a:rPr>
              <a:t>gerecht zu werden</a:t>
            </a:r>
            <a:endParaRPr lang="de-DE" sz="2000" dirty="0"/>
          </a:p>
        </p:txBody>
      </p:sp>
      <p:sp>
        <p:nvSpPr>
          <p:cNvPr id="3" name="Pfeil nach links und rechts 2"/>
          <p:cNvSpPr/>
          <p:nvPr/>
        </p:nvSpPr>
        <p:spPr>
          <a:xfrm>
            <a:off x="3625491" y="2295567"/>
            <a:ext cx="1821010" cy="790702"/>
          </a:xfrm>
          <a:prstGeom prst="lef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p:cNvSpPr/>
          <p:nvPr/>
        </p:nvSpPr>
        <p:spPr>
          <a:xfrm>
            <a:off x="2627784" y="4437112"/>
            <a:ext cx="3960440" cy="165618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i="1" dirty="0" smtClean="0">
                <a:solidFill>
                  <a:schemeClr val="tx1"/>
                </a:solidFill>
              </a:rPr>
              <a:t>Wie soll das zusammengehen?</a:t>
            </a:r>
            <a:endParaRPr lang="de-DE" sz="3600" b="1" i="1" dirty="0">
              <a:solidFill>
                <a:schemeClr val="tx1"/>
              </a:solidFill>
            </a:endParaRPr>
          </a:p>
        </p:txBody>
      </p:sp>
      <p:sp>
        <p:nvSpPr>
          <p:cNvPr id="14" name="Textfeld 1"/>
          <p:cNvSpPr txBox="1">
            <a:spLocks noChangeArrowheads="1"/>
          </p:cNvSpPr>
          <p:nvPr/>
        </p:nvSpPr>
        <p:spPr bwMode="auto">
          <a:xfrm>
            <a:off x="395288" y="782089"/>
            <a:ext cx="4752280" cy="523220"/>
          </a:xfrm>
          <a:prstGeom prst="rect">
            <a:avLst/>
          </a:prstGeom>
          <a:noFill/>
          <a:ln w="9525">
            <a:noFill/>
            <a:miter lim="800000"/>
            <a:headEnd/>
            <a:tailEnd/>
          </a:ln>
        </p:spPr>
        <p:txBody>
          <a:bodyPr wrap="square">
            <a:spAutoFit/>
          </a:bodyPr>
          <a:lstStyle/>
          <a:p>
            <a:r>
              <a:rPr lang="de-DE" sz="2800" b="1" i="1" dirty="0" smtClean="0"/>
              <a:t>... und die Herausforderung:</a:t>
            </a:r>
            <a:endParaRPr lang="de-DE" sz="2800" dirty="0"/>
          </a:p>
        </p:txBody>
      </p:sp>
      <p:sp>
        <p:nvSpPr>
          <p:cNvPr id="16" name="Textfeld 15"/>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18"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i="1" dirty="0" smtClean="0"/>
              <a:t>Kompetenzorientiert lehren und lernen</a:t>
            </a:r>
            <a:endParaRPr lang="de-DE" sz="1400" i="1" dirty="0"/>
          </a:p>
        </p:txBody>
      </p:sp>
    </p:spTree>
    <p:extLst>
      <p:ext uri="{BB962C8B-B14F-4D97-AF65-F5344CB8AC3E}">
        <p14:creationId xmlns:p14="http://schemas.microsoft.com/office/powerpoint/2010/main" val="81763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16" presetClass="entr" presetSubtype="37" fill="hold" grpId="0" nodeType="withEffect">
                                  <p:stCondLst>
                                    <p:cond delay="75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395288" y="1628800"/>
            <a:ext cx="3960688" cy="20882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Verbindlicher Auftrag, </a:t>
            </a:r>
            <a:br>
              <a:rPr lang="de-DE" sz="2000" dirty="0" smtClean="0">
                <a:solidFill>
                  <a:schemeClr val="tx1"/>
                </a:solidFill>
              </a:rPr>
            </a:br>
            <a:r>
              <a:rPr lang="de-DE" sz="2000" dirty="0" smtClean="0">
                <a:solidFill>
                  <a:schemeClr val="tx1"/>
                </a:solidFill>
              </a:rPr>
              <a:t>allen Schüler*innen</a:t>
            </a:r>
          </a:p>
          <a:p>
            <a:pPr algn="ctr"/>
            <a:r>
              <a:rPr lang="de-DE" sz="2800" b="1" dirty="0" smtClean="0">
                <a:solidFill>
                  <a:schemeClr val="tx1"/>
                </a:solidFill>
              </a:rPr>
              <a:t>„standardisierte“ Kompetenzen </a:t>
            </a:r>
            <a:br>
              <a:rPr lang="de-DE" sz="2800" b="1" dirty="0" smtClean="0">
                <a:solidFill>
                  <a:schemeClr val="tx1"/>
                </a:solidFill>
              </a:rPr>
            </a:br>
            <a:r>
              <a:rPr lang="de-DE" sz="2000" dirty="0" smtClean="0">
                <a:solidFill>
                  <a:schemeClr val="tx1"/>
                </a:solidFill>
              </a:rPr>
              <a:t>zu vermitteln</a:t>
            </a:r>
            <a:endParaRPr lang="de-DE" sz="2000" dirty="0"/>
          </a:p>
        </p:txBody>
      </p:sp>
      <p:sp>
        <p:nvSpPr>
          <p:cNvPr id="8" name="Ellipse 7"/>
          <p:cNvSpPr/>
          <p:nvPr/>
        </p:nvSpPr>
        <p:spPr>
          <a:xfrm>
            <a:off x="4788024" y="1628800"/>
            <a:ext cx="4032448" cy="2088232"/>
          </a:xfrm>
          <a:prstGeom prst="ellipse">
            <a:avLst/>
          </a:prstGeom>
          <a:solidFill>
            <a:srgbClr val="F77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Pädagogischer Auftrag, </a:t>
            </a:r>
            <a:br>
              <a:rPr lang="de-DE" sz="2000" dirty="0" smtClean="0">
                <a:solidFill>
                  <a:schemeClr val="tx1"/>
                </a:solidFill>
              </a:rPr>
            </a:br>
            <a:r>
              <a:rPr lang="de-DE" sz="2000" dirty="0" smtClean="0">
                <a:solidFill>
                  <a:schemeClr val="tx1"/>
                </a:solidFill>
              </a:rPr>
              <a:t>allen Schüler*innen</a:t>
            </a:r>
          </a:p>
          <a:p>
            <a:pPr algn="ctr"/>
            <a:r>
              <a:rPr lang="de-DE" sz="2800" b="1" dirty="0" smtClean="0">
                <a:solidFill>
                  <a:schemeClr val="tx1"/>
                </a:solidFill>
              </a:rPr>
              <a:t>in ihrer Individualität</a:t>
            </a:r>
            <a:br>
              <a:rPr lang="de-DE" sz="2800" b="1" dirty="0" smtClean="0">
                <a:solidFill>
                  <a:schemeClr val="tx1"/>
                </a:solidFill>
              </a:rPr>
            </a:br>
            <a:r>
              <a:rPr lang="de-DE" sz="2000" dirty="0" smtClean="0">
                <a:solidFill>
                  <a:schemeClr val="tx1"/>
                </a:solidFill>
              </a:rPr>
              <a:t>gerecht zu werden</a:t>
            </a:r>
            <a:endParaRPr lang="de-DE" sz="2000" dirty="0"/>
          </a:p>
        </p:txBody>
      </p:sp>
      <p:sp>
        <p:nvSpPr>
          <p:cNvPr id="3" name="Pfeil nach links und rechts 2"/>
          <p:cNvSpPr/>
          <p:nvPr/>
        </p:nvSpPr>
        <p:spPr>
          <a:xfrm>
            <a:off x="3625491" y="2295567"/>
            <a:ext cx="1821010" cy="790702"/>
          </a:xfrm>
          <a:prstGeom prst="lef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p:cNvSpPr/>
          <p:nvPr/>
        </p:nvSpPr>
        <p:spPr>
          <a:xfrm>
            <a:off x="2627784" y="4437112"/>
            <a:ext cx="3960440" cy="165618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i="1" dirty="0" smtClean="0">
                <a:solidFill>
                  <a:schemeClr val="tx1"/>
                </a:solidFill>
              </a:rPr>
              <a:t>Wie soll das zusammengehen?</a:t>
            </a:r>
            <a:endParaRPr lang="de-DE" sz="3600" b="1" i="1" dirty="0">
              <a:solidFill>
                <a:schemeClr val="tx1"/>
              </a:solidFill>
            </a:endParaRPr>
          </a:p>
        </p:txBody>
      </p:sp>
      <p:sp>
        <p:nvSpPr>
          <p:cNvPr id="11" name="Textfeld 10"/>
          <p:cNvSpPr txBox="1"/>
          <p:nvPr/>
        </p:nvSpPr>
        <p:spPr>
          <a:xfrm>
            <a:off x="326034" y="908720"/>
            <a:ext cx="4461990" cy="584775"/>
          </a:xfrm>
          <a:prstGeom prst="rect">
            <a:avLst/>
          </a:prstGeom>
          <a:noFill/>
        </p:spPr>
        <p:txBody>
          <a:bodyPr wrap="square" rtlCol="0">
            <a:spAutoFit/>
          </a:bodyPr>
          <a:lstStyle/>
          <a:p>
            <a:r>
              <a:rPr lang="de-DE" sz="3200" dirty="0" smtClean="0"/>
              <a:t>Lautet Ihr Auftrag ...</a:t>
            </a:r>
            <a:endParaRPr lang="de-DE" sz="3200" dirty="0"/>
          </a:p>
        </p:txBody>
      </p:sp>
      <p:sp>
        <p:nvSpPr>
          <p:cNvPr id="14" name="Ellipse 13"/>
          <p:cNvSpPr/>
          <p:nvPr/>
        </p:nvSpPr>
        <p:spPr>
          <a:xfrm>
            <a:off x="395288" y="1628800"/>
            <a:ext cx="3960688" cy="208823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i="1" dirty="0" smtClean="0">
                <a:solidFill>
                  <a:schemeClr val="tx1"/>
                </a:solidFill>
              </a:rPr>
              <a:t>... allen dasselbe </a:t>
            </a:r>
            <a:endParaRPr lang="de-DE" sz="2800" b="1" i="1" dirty="0"/>
          </a:p>
        </p:txBody>
      </p:sp>
      <p:sp>
        <p:nvSpPr>
          <p:cNvPr id="15" name="Ellipse 14"/>
          <p:cNvSpPr/>
          <p:nvPr/>
        </p:nvSpPr>
        <p:spPr>
          <a:xfrm>
            <a:off x="4788024" y="1628800"/>
            <a:ext cx="4032448" cy="2088232"/>
          </a:xfrm>
          <a:prstGeom prst="ellipse">
            <a:avLst/>
          </a:prstGeom>
          <a:solidFill>
            <a:srgbClr val="F77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solidFill>
              </a:rPr>
              <a:t>... jedem das Seine?</a:t>
            </a:r>
            <a:br>
              <a:rPr lang="de-DE" sz="2800" b="1" dirty="0" smtClean="0">
                <a:solidFill>
                  <a:schemeClr val="tx1"/>
                </a:solidFill>
              </a:rPr>
            </a:br>
            <a:endParaRPr lang="de-DE" sz="2000" dirty="0"/>
          </a:p>
        </p:txBody>
      </p:sp>
      <p:sp>
        <p:nvSpPr>
          <p:cNvPr id="16" name="Pfeil nach links und rechts 15"/>
          <p:cNvSpPr/>
          <p:nvPr/>
        </p:nvSpPr>
        <p:spPr>
          <a:xfrm>
            <a:off x="3708264" y="2295567"/>
            <a:ext cx="1655464" cy="790702"/>
          </a:xfrm>
          <a:prstGeom prst="lef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i="1" dirty="0" smtClean="0">
                <a:solidFill>
                  <a:schemeClr val="tx1"/>
                </a:solidFill>
              </a:rPr>
              <a:t>...oder: </a:t>
            </a:r>
            <a:endParaRPr lang="de-DE" sz="2000" i="1" dirty="0">
              <a:solidFill>
                <a:schemeClr val="tx1"/>
              </a:solidFill>
            </a:endParaRPr>
          </a:p>
        </p:txBody>
      </p:sp>
      <p:sp>
        <p:nvSpPr>
          <p:cNvPr id="18" name="Textfeld 17"/>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
        <p:nvSpPr>
          <p:cNvPr id="2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i="1" dirty="0" smtClean="0"/>
              <a:t>Kompetenzorientiert lehren und lernen</a:t>
            </a:r>
            <a:endParaRPr lang="de-DE" sz="1400" i="1" dirty="0"/>
          </a:p>
        </p:txBody>
      </p:sp>
    </p:spTree>
    <p:extLst>
      <p:ext uri="{BB962C8B-B14F-4D97-AF65-F5344CB8AC3E}">
        <p14:creationId xmlns:p14="http://schemas.microsoft.com/office/powerpoint/2010/main" val="5924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6" presetClass="entr" presetSubtype="37"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barn(out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611188" y="764704"/>
            <a:ext cx="8137276" cy="1470025"/>
          </a:xfrm>
        </p:spPr>
        <p:txBody>
          <a:bodyPr>
            <a:noAutofit/>
          </a:bodyPr>
          <a:lstStyle/>
          <a:p>
            <a:pPr algn="l"/>
            <a:r>
              <a:rPr lang="de-DE" sz="4000" b="1" dirty="0" smtClean="0">
                <a:solidFill>
                  <a:schemeClr val="tx1"/>
                </a:solidFill>
              </a:rPr>
              <a:t>Lust auf Lehren – Lust auf Lernen</a:t>
            </a:r>
            <a:r>
              <a:rPr lang="de-DE" sz="4000" b="1" dirty="0"/>
              <a:t/>
            </a:r>
            <a:br>
              <a:rPr lang="de-DE" sz="4000" b="1" dirty="0"/>
            </a:br>
            <a:r>
              <a:rPr lang="de-DE" sz="3600" b="1" dirty="0" smtClean="0">
                <a:solidFill>
                  <a:schemeClr val="tx2">
                    <a:lumMod val="75000"/>
                  </a:schemeClr>
                </a:solidFill>
              </a:rPr>
              <a:t>Kompetenzorientiert lehren und lernen</a:t>
            </a:r>
            <a:endParaRPr lang="de-DE" sz="2400" dirty="0" smtClean="0">
              <a:solidFill>
                <a:schemeClr val="tx2">
                  <a:lumMod val="75000"/>
                </a:schemeClr>
              </a:solidFill>
            </a:endParaRPr>
          </a:p>
        </p:txBody>
      </p:sp>
      <p:sp>
        <p:nvSpPr>
          <p:cNvPr id="1028" name="Text Box 4"/>
          <p:cNvSpPr txBox="1">
            <a:spLocks noChangeArrowheads="1"/>
          </p:cNvSpPr>
          <p:nvPr/>
        </p:nvSpPr>
        <p:spPr bwMode="auto">
          <a:xfrm>
            <a:off x="4427364" y="5714672"/>
            <a:ext cx="39726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i="1" dirty="0">
                <a:cs typeface="Arial" charset="0"/>
              </a:rPr>
              <a:t>Gerhard Ziener, </a:t>
            </a:r>
            <a:r>
              <a:rPr lang="de-DE" sz="1400" i="1" dirty="0" smtClean="0">
                <a:cs typeface="Arial" charset="0"/>
              </a:rPr>
              <a:t/>
            </a:r>
            <a:br>
              <a:rPr lang="de-DE" sz="1400" i="1" dirty="0" smtClean="0">
                <a:cs typeface="Arial" charset="0"/>
              </a:rPr>
            </a:br>
            <a:r>
              <a:rPr lang="de-DE" sz="1400" i="1" dirty="0" smtClean="0">
                <a:cs typeface="Arial" charset="0"/>
              </a:rPr>
              <a:t>Pädagogisch-Theologisches </a:t>
            </a:r>
            <a:r>
              <a:rPr lang="de-DE" sz="1400" i="1" dirty="0">
                <a:cs typeface="Arial" charset="0"/>
              </a:rPr>
              <a:t>Zentrum </a:t>
            </a:r>
            <a:r>
              <a:rPr lang="de-DE" sz="1400" i="1" dirty="0" smtClean="0">
                <a:cs typeface="Arial" charset="0"/>
              </a:rPr>
              <a:t/>
            </a:r>
            <a:br>
              <a:rPr lang="de-DE" sz="1400" i="1" dirty="0" smtClean="0">
                <a:cs typeface="Arial" charset="0"/>
              </a:rPr>
            </a:br>
            <a:r>
              <a:rPr lang="de-DE" sz="1400" i="1" dirty="0" smtClean="0">
                <a:cs typeface="Arial" charset="0"/>
              </a:rPr>
              <a:t>Stuttgart</a:t>
            </a:r>
            <a:endParaRPr lang="de-DE" sz="1400" i="1" dirty="0">
              <a:cs typeface="Arial" charset="0"/>
            </a:endParaRPr>
          </a:p>
        </p:txBody>
      </p:sp>
      <p:sp>
        <p:nvSpPr>
          <p:cNvPr id="1029" name="Line 6"/>
          <p:cNvSpPr>
            <a:spLocks noChangeShapeType="1"/>
          </p:cNvSpPr>
          <p:nvPr/>
        </p:nvSpPr>
        <p:spPr bwMode="auto">
          <a:xfrm>
            <a:off x="611187" y="2204864"/>
            <a:ext cx="7921625"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6" name="Rectangle 2"/>
          <p:cNvSpPr txBox="1">
            <a:spLocks noChangeArrowheads="1"/>
          </p:cNvSpPr>
          <p:nvPr/>
        </p:nvSpPr>
        <p:spPr>
          <a:xfrm>
            <a:off x="254310" y="2564904"/>
            <a:ext cx="8784976" cy="1008112"/>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ct val="300000"/>
              </a:spcAft>
            </a:pPr>
            <a:r>
              <a:rPr lang="de-DE" sz="2800" b="1" dirty="0" smtClean="0"/>
              <a:t>I. „All </a:t>
            </a:r>
            <a:r>
              <a:rPr lang="de-DE" sz="2800" b="1" dirty="0" err="1" smtClean="0"/>
              <a:t>about</a:t>
            </a:r>
            <a:r>
              <a:rPr lang="de-DE" sz="2800" b="1" dirty="0" smtClean="0"/>
              <a:t> Kompetenzorientierung“  </a:t>
            </a:r>
            <a:r>
              <a:rPr lang="de-DE" sz="2800" b="1" dirty="0" smtClean="0">
                <a:latin typeface="Calibri"/>
                <a:cs typeface="Calibri"/>
              </a:rPr>
              <a:t>−</a:t>
            </a:r>
            <a:br>
              <a:rPr lang="de-DE" sz="2800" b="1" dirty="0" smtClean="0">
                <a:latin typeface="Calibri"/>
                <a:cs typeface="Calibri"/>
              </a:rPr>
            </a:br>
            <a:r>
              <a:rPr lang="de-DE" sz="2400" b="1" dirty="0" smtClean="0">
                <a:latin typeface="Calibri"/>
                <a:cs typeface="Calibri"/>
              </a:rPr>
              <a:t>    </a:t>
            </a:r>
            <a:r>
              <a:rPr lang="de-DE" sz="2200" b="1" dirty="0" smtClean="0">
                <a:latin typeface="Calibri"/>
                <a:cs typeface="Calibri"/>
              </a:rPr>
              <a:t>oder: </a:t>
            </a:r>
            <a:r>
              <a:rPr lang="de-DE" sz="2200" i="1" dirty="0" smtClean="0">
                <a:latin typeface="Calibri"/>
                <a:cs typeface="Calibri"/>
              </a:rPr>
              <a:t>Das Plus des </a:t>
            </a:r>
            <a:r>
              <a:rPr lang="de-DE" sz="2200" i="1" dirty="0" err="1" smtClean="0">
                <a:latin typeface="Calibri"/>
                <a:cs typeface="Calibri"/>
              </a:rPr>
              <a:t>LehrplanPlus</a:t>
            </a:r>
            <a:r>
              <a:rPr lang="de-DE" sz="2200" i="1" dirty="0" smtClean="0">
                <a:latin typeface="Calibri"/>
                <a:cs typeface="Calibri"/>
              </a:rPr>
              <a:t>; Kompetenzorientierung und Lernbegriff</a:t>
            </a:r>
            <a:endParaRPr lang="de-DE" sz="2200" i="1" dirty="0" smtClean="0"/>
          </a:p>
        </p:txBody>
      </p:sp>
      <p:sp>
        <p:nvSpPr>
          <p:cNvPr id="7" name="Rectangle 2"/>
          <p:cNvSpPr txBox="1">
            <a:spLocks noChangeArrowheads="1"/>
          </p:cNvSpPr>
          <p:nvPr/>
        </p:nvSpPr>
        <p:spPr>
          <a:xfrm>
            <a:off x="254310" y="3657017"/>
            <a:ext cx="8784976"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363" indent="-360363" algn="l">
              <a:spcAft>
                <a:spcPct val="300000"/>
              </a:spcAft>
            </a:pPr>
            <a:r>
              <a:rPr lang="de-DE" sz="2800" b="1" dirty="0"/>
              <a:t>II. Kompetenzerwartungen und Kompetenzexegese</a:t>
            </a:r>
            <a:br>
              <a:rPr lang="de-DE" sz="2800" b="1" dirty="0"/>
            </a:br>
            <a:r>
              <a:rPr lang="de-DE" sz="2200" b="1" dirty="0" smtClean="0">
                <a:cs typeface="Calibri"/>
              </a:rPr>
              <a:t>oder</a:t>
            </a:r>
            <a:r>
              <a:rPr lang="de-DE" sz="2200" b="1" dirty="0">
                <a:cs typeface="Calibri"/>
              </a:rPr>
              <a:t>: </a:t>
            </a:r>
            <a:r>
              <a:rPr lang="de-DE" sz="2200" i="1" dirty="0" smtClean="0">
                <a:cs typeface="Calibri"/>
              </a:rPr>
              <a:t>Unterrichtsplanung und Leistungsbewertung</a:t>
            </a:r>
          </a:p>
        </p:txBody>
      </p:sp>
      <p:sp>
        <p:nvSpPr>
          <p:cNvPr id="8" name="Rectangle 2"/>
          <p:cNvSpPr txBox="1">
            <a:spLocks noChangeArrowheads="1"/>
          </p:cNvSpPr>
          <p:nvPr/>
        </p:nvSpPr>
        <p:spPr>
          <a:xfrm>
            <a:off x="254310" y="4653136"/>
            <a:ext cx="8784976" cy="936104"/>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ct val="300000"/>
              </a:spcAft>
            </a:pPr>
            <a:r>
              <a:rPr lang="de-DE" sz="2800" b="1" dirty="0"/>
              <a:t>III. Kompetenzorientierte </a:t>
            </a:r>
            <a:r>
              <a:rPr lang="de-DE" sz="2800" b="1" dirty="0" smtClean="0"/>
              <a:t>Aufgaben und Methoden –</a:t>
            </a:r>
            <a:r>
              <a:rPr lang="de-DE" sz="2800" b="1" dirty="0"/>
              <a:t/>
            </a:r>
            <a:br>
              <a:rPr lang="de-DE" sz="2800" b="1" dirty="0"/>
            </a:br>
            <a:r>
              <a:rPr lang="de-DE" sz="2800" b="1" dirty="0"/>
              <a:t>    </a:t>
            </a:r>
            <a:r>
              <a:rPr lang="de-DE" sz="2200" b="1" dirty="0">
                <a:cs typeface="Calibri"/>
              </a:rPr>
              <a:t>oder: </a:t>
            </a:r>
            <a:r>
              <a:rPr lang="de-DE" sz="2200" i="1" dirty="0">
                <a:cs typeface="Calibri"/>
              </a:rPr>
              <a:t>Unterscheidung zwischen Lern- und Leistungsraum</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794" y="5729567"/>
            <a:ext cx="995182" cy="723769"/>
          </a:xfrm>
          <a:prstGeom prst="rect">
            <a:avLst/>
          </a:prstGeom>
        </p:spPr>
      </p:pic>
    </p:spTree>
    <p:extLst>
      <p:ext uri="{BB962C8B-B14F-4D97-AF65-F5344CB8AC3E}">
        <p14:creationId xmlns:p14="http://schemas.microsoft.com/office/powerpoint/2010/main" val="259955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 Verbindung 6"/>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9" name="Line 6"/>
          <p:cNvSpPr>
            <a:spLocks noChangeShapeType="1"/>
          </p:cNvSpPr>
          <p:nvPr/>
        </p:nvSpPr>
        <p:spPr bwMode="auto">
          <a:xfrm>
            <a:off x="395288" y="702707"/>
            <a:ext cx="6840562" cy="0"/>
          </a:xfrm>
          <a:prstGeom prst="line">
            <a:avLst/>
          </a:prstGeom>
          <a:noFill/>
          <a:ln w="6350">
            <a:solidFill>
              <a:srgbClr val="FF66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sp>
        <p:nvSpPr>
          <p:cNvPr id="11" name="Rectangle 2"/>
          <p:cNvSpPr txBox="1">
            <a:spLocks noChangeArrowheads="1"/>
          </p:cNvSpPr>
          <p:nvPr/>
        </p:nvSpPr>
        <p:spPr>
          <a:xfrm>
            <a:off x="251520" y="980728"/>
            <a:ext cx="8784976"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ct val="300000"/>
              </a:spcAft>
            </a:pPr>
            <a:r>
              <a:rPr lang="de-DE" sz="2800" b="1" dirty="0"/>
              <a:t>I</a:t>
            </a:r>
            <a:r>
              <a:rPr lang="de-DE" sz="2800" b="1" dirty="0" smtClean="0"/>
              <a:t>. „All </a:t>
            </a:r>
            <a:r>
              <a:rPr lang="de-DE" sz="2800" b="1" dirty="0" err="1" smtClean="0"/>
              <a:t>about</a:t>
            </a:r>
            <a:r>
              <a:rPr lang="de-DE" sz="2800" b="1" dirty="0" smtClean="0"/>
              <a:t> Kompetenzorientierung“  </a:t>
            </a:r>
            <a:r>
              <a:rPr lang="de-DE" sz="2800" b="1" dirty="0" smtClean="0">
                <a:latin typeface="Calibri"/>
                <a:cs typeface="Calibri"/>
              </a:rPr>
              <a:t>−</a:t>
            </a:r>
            <a:br>
              <a:rPr lang="de-DE" sz="2800" b="1" dirty="0" smtClean="0">
                <a:latin typeface="Calibri"/>
                <a:cs typeface="Calibri"/>
              </a:rPr>
            </a:br>
            <a:r>
              <a:rPr lang="de-DE" sz="2400" b="1" dirty="0" smtClean="0">
                <a:latin typeface="Calibri"/>
                <a:cs typeface="Calibri"/>
              </a:rPr>
              <a:t>    </a:t>
            </a:r>
            <a:r>
              <a:rPr lang="de-DE" sz="2200" b="1" dirty="0" smtClean="0">
                <a:latin typeface="Calibri"/>
                <a:cs typeface="Calibri"/>
              </a:rPr>
              <a:t>oder: </a:t>
            </a:r>
            <a:r>
              <a:rPr lang="de-DE" sz="2200" i="1" dirty="0" smtClean="0">
                <a:latin typeface="Calibri"/>
                <a:cs typeface="Calibri"/>
              </a:rPr>
              <a:t>Das Plus des </a:t>
            </a:r>
            <a:r>
              <a:rPr lang="de-DE" sz="2200" i="1" dirty="0" err="1" smtClean="0">
                <a:latin typeface="Calibri"/>
                <a:cs typeface="Calibri"/>
              </a:rPr>
              <a:t>LehrplanPlus</a:t>
            </a:r>
            <a:r>
              <a:rPr lang="de-DE" sz="2200" i="1" dirty="0" smtClean="0">
                <a:latin typeface="Calibri"/>
                <a:cs typeface="Calibri"/>
              </a:rPr>
              <a:t>; Kompetenzorientierung und Lernbegriff</a:t>
            </a:r>
            <a:endParaRPr lang="de-DE" sz="2200" i="1" dirty="0" smtClean="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spTree>
    <p:extLst>
      <p:ext uri="{BB962C8B-B14F-4D97-AF65-F5344CB8AC3E}">
        <p14:creationId xmlns:p14="http://schemas.microsoft.com/office/powerpoint/2010/main" val="3870658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p:cNvSpPr>
            <a:spLocks noChangeShapeType="1"/>
          </p:cNvSpPr>
          <p:nvPr/>
        </p:nvSpPr>
        <p:spPr bwMode="auto">
          <a:xfrm>
            <a:off x="395288" y="703263"/>
            <a:ext cx="6840537" cy="0"/>
          </a:xfrm>
          <a:prstGeom prst="line">
            <a:avLst/>
          </a:prstGeom>
          <a:noFill/>
          <a:ln w="6350">
            <a:solidFill>
              <a:srgbClr val="FF6600"/>
            </a:solidFill>
            <a:round/>
            <a:headEnd/>
            <a:tailEnd/>
          </a:ln>
        </p:spPr>
        <p:txBody>
          <a:bodyPr/>
          <a:lstStyle/>
          <a:p>
            <a:endParaRPr lang="de-DE" dirty="0"/>
          </a:p>
        </p:txBody>
      </p:sp>
      <p:cxnSp>
        <p:nvCxnSpPr>
          <p:cNvPr id="12" name="Gerade Verbindung 11"/>
          <p:cNvCxnSpPr/>
          <p:nvPr/>
        </p:nvCxnSpPr>
        <p:spPr>
          <a:xfrm>
            <a:off x="683568" y="6453336"/>
            <a:ext cx="799288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6804768" y="6453336"/>
            <a:ext cx="2087712" cy="307777"/>
          </a:xfrm>
          <a:prstGeom prst="rect">
            <a:avLst/>
          </a:prstGeom>
          <a:noFill/>
        </p:spPr>
        <p:txBody>
          <a:bodyPr wrap="square" rtlCol="0">
            <a:spAutoFit/>
          </a:bodyPr>
          <a:lstStyle/>
          <a:p>
            <a:r>
              <a:rPr lang="de-DE" sz="1400" i="1" dirty="0" smtClean="0"/>
              <a:t>Gerhard Ziener, ptz 2019</a:t>
            </a:r>
            <a:endParaRPr lang="de-DE" sz="1400" i="1" dirty="0"/>
          </a:p>
        </p:txBody>
      </p:sp>
      <p:sp>
        <p:nvSpPr>
          <p:cNvPr id="2" name="Textfeld 1"/>
          <p:cNvSpPr txBox="1"/>
          <p:nvPr/>
        </p:nvSpPr>
        <p:spPr>
          <a:xfrm>
            <a:off x="467544" y="980728"/>
            <a:ext cx="8352928" cy="707886"/>
          </a:xfrm>
          <a:prstGeom prst="rect">
            <a:avLst/>
          </a:prstGeom>
          <a:noFill/>
        </p:spPr>
        <p:txBody>
          <a:bodyPr wrap="square" rtlCol="0">
            <a:spAutoFit/>
          </a:bodyPr>
          <a:lstStyle/>
          <a:p>
            <a:r>
              <a:rPr lang="de-DE" sz="2000" i="1" dirty="0"/>
              <a:t>1</a:t>
            </a:r>
            <a:r>
              <a:rPr lang="de-DE" sz="2000" i="1" dirty="0" smtClean="0"/>
              <a:t>. Vom </a:t>
            </a:r>
            <a:r>
              <a:rPr lang="de-DE" sz="2000" i="1" dirty="0"/>
              <a:t>inhaltsorientierten Lehrplan zum kompetenzorientierten </a:t>
            </a:r>
            <a:r>
              <a:rPr lang="de-DE" sz="2000" i="1" dirty="0" err="1" smtClean="0"/>
              <a:t>LehrplanPLUS</a:t>
            </a:r>
            <a:r>
              <a:rPr lang="de-DE" sz="2000" i="1" dirty="0" smtClean="0"/>
              <a:t>: (M)eine kleine Lehrplan-Geschichte</a:t>
            </a:r>
            <a:endParaRPr lang="de-DE" dirty="0"/>
          </a:p>
        </p:txBody>
      </p:sp>
      <p:sp>
        <p:nvSpPr>
          <p:cNvPr id="10" name="Text Box 6"/>
          <p:cNvSpPr txBox="1">
            <a:spLocks noChangeArrowheads="1"/>
          </p:cNvSpPr>
          <p:nvPr/>
        </p:nvSpPr>
        <p:spPr bwMode="auto">
          <a:xfrm>
            <a:off x="323528" y="33337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smtClean="0"/>
              <a:t>Kompetenzorientiert lehren und lernen</a:t>
            </a:r>
            <a:endParaRPr lang="de-DE" sz="14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1274" y="279267"/>
            <a:ext cx="995182" cy="723769"/>
          </a:xfrm>
          <a:prstGeom prst="rect">
            <a:avLst/>
          </a:prstGeom>
        </p:spPr>
      </p:pic>
      <p:pic>
        <p:nvPicPr>
          <p:cNvPr id="686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381" t="11158" r="32619" b="13209"/>
          <a:stretch/>
        </p:blipFill>
        <p:spPr bwMode="auto">
          <a:xfrm>
            <a:off x="179512" y="1830342"/>
            <a:ext cx="5328762" cy="4445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6" descr="E:\Ulrich\1965_1.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58115" y="2201285"/>
            <a:ext cx="2336590" cy="33531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5774425" y="5842465"/>
            <a:ext cx="2736304" cy="461665"/>
          </a:xfrm>
          <a:prstGeom prst="rect">
            <a:avLst/>
          </a:prstGeom>
          <a:noFill/>
        </p:spPr>
        <p:txBody>
          <a:bodyPr wrap="square" rtlCol="0">
            <a:spAutoFit/>
          </a:bodyPr>
          <a:lstStyle/>
          <a:p>
            <a:pPr algn="ctr"/>
            <a:r>
              <a:rPr lang="de-DE" sz="2400" dirty="0" smtClean="0"/>
              <a:t>Ostern 1965</a:t>
            </a:r>
            <a:endParaRPr lang="de-DE" sz="2400" dirty="0"/>
          </a:p>
        </p:txBody>
      </p:sp>
    </p:spTree>
    <p:extLst>
      <p:ext uri="{BB962C8B-B14F-4D97-AF65-F5344CB8AC3E}">
        <p14:creationId xmlns:p14="http://schemas.microsoft.com/office/powerpoint/2010/main" val="35838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Bildschirmpräsentation (4:3)</PresentationFormat>
  <Paragraphs>194</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vt:lpstr>
      <vt:lpstr>Kompetenzorientierung  und das Plus des LehrplanPLUS</vt:lpstr>
      <vt:lpstr>PowerPoint-Präsentation</vt:lpstr>
      <vt:lpstr>PowerPoint-Präsentation</vt:lpstr>
      <vt:lpstr>PowerPoint-Präsentation</vt:lpstr>
      <vt:lpstr>PowerPoint-Präsentation</vt:lpstr>
      <vt:lpstr>PowerPoint-Präsentation</vt:lpstr>
      <vt:lpstr>Lust auf Lehren – Lust auf Lernen Kompetenzorientiert lehren und lernen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Evang. Oberkirchenrat Stuttgart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Lust auf Lehren – Lust auf Lernen Kompetenzorientiert lehren und lernen</dc:title>
  <dc:creator>Ziener, Gerhard</dc:creator>
  <cp:lastModifiedBy>Landwehr, Liane</cp:lastModifiedBy>
  <cp:revision>41</cp:revision>
  <dcterms:created xsi:type="dcterms:W3CDTF">2019-09-17T09:37:08Z</dcterms:created>
  <dcterms:modified xsi:type="dcterms:W3CDTF">2019-10-07T08:53:52Z</dcterms:modified>
</cp:coreProperties>
</file>